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81" d="100"/>
          <a:sy n="81" d="100"/>
        </p:scale>
        <p:origin x="96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501188-A64B-49A8-8D0C-6B204F4F59E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5CCD4A-7FEA-4DB0-A258-23442ABD05F0}">
      <dgm:prSet/>
      <dgm:spPr/>
      <dgm:t>
        <a:bodyPr/>
        <a:lstStyle/>
        <a:p>
          <a:r>
            <a:rPr lang="en-US"/>
            <a:t>response = requests.get(url)</a:t>
          </a:r>
        </a:p>
      </dgm:t>
    </dgm:pt>
    <dgm:pt modelId="{714D5C0B-400E-4FC2-8AC0-FAA6F6266026}" type="parTrans" cxnId="{93A6A7C4-8301-4053-A597-2093BA64F3D9}">
      <dgm:prSet/>
      <dgm:spPr/>
      <dgm:t>
        <a:bodyPr/>
        <a:lstStyle/>
        <a:p>
          <a:endParaRPr lang="en-US"/>
        </a:p>
      </dgm:t>
    </dgm:pt>
    <dgm:pt modelId="{A3A6C5DC-AF21-455C-89A4-32324644BA96}" type="sibTrans" cxnId="{93A6A7C4-8301-4053-A597-2093BA64F3D9}">
      <dgm:prSet/>
      <dgm:spPr/>
      <dgm:t>
        <a:bodyPr/>
        <a:lstStyle/>
        <a:p>
          <a:endParaRPr lang="en-US"/>
        </a:p>
      </dgm:t>
    </dgm:pt>
    <dgm:pt modelId="{BF99C236-870A-45F6-B014-F5A39354A117}">
      <dgm:prSet/>
      <dgm:spPr/>
      <dgm:t>
        <a:bodyPr/>
        <a:lstStyle/>
        <a:p>
          <a:r>
            <a:rPr lang="en-US"/>
            <a:t>json.loads(response.content)</a:t>
          </a:r>
        </a:p>
      </dgm:t>
    </dgm:pt>
    <dgm:pt modelId="{DD9B5FAC-7445-4513-97FF-A69C5B30E2CE}" type="parTrans" cxnId="{3BD897A8-C018-4AB9-87FE-D637B7B95EA0}">
      <dgm:prSet/>
      <dgm:spPr/>
      <dgm:t>
        <a:bodyPr/>
        <a:lstStyle/>
        <a:p>
          <a:endParaRPr lang="en-US"/>
        </a:p>
      </dgm:t>
    </dgm:pt>
    <dgm:pt modelId="{2EF1EE53-F2C0-40D0-A7F7-74E6DB86D509}" type="sibTrans" cxnId="{3BD897A8-C018-4AB9-87FE-D637B7B95EA0}">
      <dgm:prSet/>
      <dgm:spPr/>
      <dgm:t>
        <a:bodyPr/>
        <a:lstStyle/>
        <a:p>
          <a:endParaRPr lang="en-US"/>
        </a:p>
      </dgm:t>
    </dgm:pt>
    <dgm:pt modelId="{DA352584-3227-45E8-9D4C-AC734C79410A}">
      <dgm:prSet/>
      <dgm:spPr/>
      <dgm:t>
        <a:bodyPr/>
        <a:lstStyle/>
        <a:p>
          <a:r>
            <a:rPr lang="en-US"/>
            <a:t>pd.json_normalize()</a:t>
          </a:r>
        </a:p>
      </dgm:t>
    </dgm:pt>
    <dgm:pt modelId="{E8346A18-EBBE-4BB3-8EDB-1E54F40FCFFF}" type="parTrans" cxnId="{B23D1EB6-D934-474D-A2C7-9F29FB608CB8}">
      <dgm:prSet/>
      <dgm:spPr/>
      <dgm:t>
        <a:bodyPr/>
        <a:lstStyle/>
        <a:p>
          <a:endParaRPr lang="en-US"/>
        </a:p>
      </dgm:t>
    </dgm:pt>
    <dgm:pt modelId="{FD55620B-74C7-49DA-994F-1742A7084CA6}" type="sibTrans" cxnId="{B23D1EB6-D934-474D-A2C7-9F29FB608CB8}">
      <dgm:prSet/>
      <dgm:spPr/>
      <dgm:t>
        <a:bodyPr/>
        <a:lstStyle/>
        <a:p>
          <a:endParaRPr lang="en-US"/>
        </a:p>
      </dgm:t>
    </dgm:pt>
    <dgm:pt modelId="{9750FFDC-808F-420A-B6C6-53DC4977B21F}" type="pres">
      <dgm:prSet presAssocID="{1C501188-A64B-49A8-8D0C-6B204F4F59EA}" presName="Name0" presStyleCnt="0">
        <dgm:presLayoutVars>
          <dgm:dir/>
          <dgm:animLvl val="lvl"/>
          <dgm:resizeHandles val="exact"/>
        </dgm:presLayoutVars>
      </dgm:prSet>
      <dgm:spPr/>
    </dgm:pt>
    <dgm:pt modelId="{7E265C36-7C43-49EE-A2A6-A61ADBD16D4B}" type="pres">
      <dgm:prSet presAssocID="{F15CCD4A-7FEA-4DB0-A258-23442ABD05F0}" presName="linNode" presStyleCnt="0"/>
      <dgm:spPr/>
    </dgm:pt>
    <dgm:pt modelId="{F90D65CF-D48D-4712-A639-211376E588CE}" type="pres">
      <dgm:prSet presAssocID="{F15CCD4A-7FEA-4DB0-A258-23442ABD05F0}" presName="parentText" presStyleLbl="node1" presStyleIdx="0" presStyleCnt="3" custScaleX="233629">
        <dgm:presLayoutVars>
          <dgm:chMax val="1"/>
          <dgm:bulletEnabled val="1"/>
        </dgm:presLayoutVars>
      </dgm:prSet>
      <dgm:spPr/>
    </dgm:pt>
    <dgm:pt modelId="{00A559C6-5E7E-4BE5-ACB0-7B197758ECD1}" type="pres">
      <dgm:prSet presAssocID="{A3A6C5DC-AF21-455C-89A4-32324644BA96}" presName="sp" presStyleCnt="0"/>
      <dgm:spPr/>
    </dgm:pt>
    <dgm:pt modelId="{C787300A-1F19-4C7E-B860-843D3531E313}" type="pres">
      <dgm:prSet presAssocID="{BF99C236-870A-45F6-B014-F5A39354A117}" presName="linNode" presStyleCnt="0"/>
      <dgm:spPr/>
    </dgm:pt>
    <dgm:pt modelId="{E5C4E1FF-8A2F-40C0-BA62-0C747EF32327}" type="pres">
      <dgm:prSet presAssocID="{BF99C236-870A-45F6-B014-F5A39354A117}" presName="parentText" presStyleLbl="node1" presStyleIdx="1" presStyleCnt="3" custScaleX="233629">
        <dgm:presLayoutVars>
          <dgm:chMax val="1"/>
          <dgm:bulletEnabled val="1"/>
        </dgm:presLayoutVars>
      </dgm:prSet>
      <dgm:spPr/>
    </dgm:pt>
    <dgm:pt modelId="{9431AE49-A4FC-4783-85F1-D33B2DB1A9A5}" type="pres">
      <dgm:prSet presAssocID="{2EF1EE53-F2C0-40D0-A7F7-74E6DB86D509}" presName="sp" presStyleCnt="0"/>
      <dgm:spPr/>
    </dgm:pt>
    <dgm:pt modelId="{2E646543-2752-440C-A260-E3AD548759EF}" type="pres">
      <dgm:prSet presAssocID="{DA352584-3227-45E8-9D4C-AC734C79410A}" presName="linNode" presStyleCnt="0"/>
      <dgm:spPr/>
    </dgm:pt>
    <dgm:pt modelId="{F5A8489F-787F-4FB3-9445-E86804B027A5}" type="pres">
      <dgm:prSet presAssocID="{DA352584-3227-45E8-9D4C-AC734C79410A}" presName="parentText" presStyleLbl="node1" presStyleIdx="2" presStyleCnt="3" custScaleX="233629">
        <dgm:presLayoutVars>
          <dgm:chMax val="1"/>
          <dgm:bulletEnabled val="1"/>
        </dgm:presLayoutVars>
      </dgm:prSet>
      <dgm:spPr/>
    </dgm:pt>
  </dgm:ptLst>
  <dgm:cxnLst>
    <dgm:cxn modelId="{8D7F7D3C-255E-4137-9E48-075E61FAA8D4}" type="presOf" srcId="{BF99C236-870A-45F6-B014-F5A39354A117}" destId="{E5C4E1FF-8A2F-40C0-BA62-0C747EF32327}" srcOrd="0" destOrd="0" presId="urn:microsoft.com/office/officeart/2005/8/layout/vList5"/>
    <dgm:cxn modelId="{BF1C5E62-D6A7-4998-AB44-3D16B3491C4B}" type="presOf" srcId="{DA352584-3227-45E8-9D4C-AC734C79410A}" destId="{F5A8489F-787F-4FB3-9445-E86804B027A5}" srcOrd="0" destOrd="0" presId="urn:microsoft.com/office/officeart/2005/8/layout/vList5"/>
    <dgm:cxn modelId="{3BD897A8-C018-4AB9-87FE-D637B7B95EA0}" srcId="{1C501188-A64B-49A8-8D0C-6B204F4F59EA}" destId="{BF99C236-870A-45F6-B014-F5A39354A117}" srcOrd="1" destOrd="0" parTransId="{DD9B5FAC-7445-4513-97FF-A69C5B30E2CE}" sibTransId="{2EF1EE53-F2C0-40D0-A7F7-74E6DB86D509}"/>
    <dgm:cxn modelId="{B23D1EB6-D934-474D-A2C7-9F29FB608CB8}" srcId="{1C501188-A64B-49A8-8D0C-6B204F4F59EA}" destId="{DA352584-3227-45E8-9D4C-AC734C79410A}" srcOrd="2" destOrd="0" parTransId="{E8346A18-EBBE-4BB3-8EDB-1E54F40FCFFF}" sibTransId="{FD55620B-74C7-49DA-994F-1742A7084CA6}"/>
    <dgm:cxn modelId="{93A6A7C4-8301-4053-A597-2093BA64F3D9}" srcId="{1C501188-A64B-49A8-8D0C-6B204F4F59EA}" destId="{F15CCD4A-7FEA-4DB0-A258-23442ABD05F0}" srcOrd="0" destOrd="0" parTransId="{714D5C0B-400E-4FC2-8AC0-FAA6F6266026}" sibTransId="{A3A6C5DC-AF21-455C-89A4-32324644BA96}"/>
    <dgm:cxn modelId="{04D4C7C8-12A7-4D5F-B32B-E44B3C32598D}" type="presOf" srcId="{F15CCD4A-7FEA-4DB0-A258-23442ABD05F0}" destId="{F90D65CF-D48D-4712-A639-211376E588CE}" srcOrd="0" destOrd="0" presId="urn:microsoft.com/office/officeart/2005/8/layout/vList5"/>
    <dgm:cxn modelId="{ED90B4FF-0B1F-4426-80DF-992CFFB4B486}" type="presOf" srcId="{1C501188-A64B-49A8-8D0C-6B204F4F59EA}" destId="{9750FFDC-808F-420A-B6C6-53DC4977B21F}" srcOrd="0" destOrd="0" presId="urn:microsoft.com/office/officeart/2005/8/layout/vList5"/>
    <dgm:cxn modelId="{D2ED4A61-26E6-4C23-959A-D9523CF148BE}" type="presParOf" srcId="{9750FFDC-808F-420A-B6C6-53DC4977B21F}" destId="{7E265C36-7C43-49EE-A2A6-A61ADBD16D4B}" srcOrd="0" destOrd="0" presId="urn:microsoft.com/office/officeart/2005/8/layout/vList5"/>
    <dgm:cxn modelId="{E159E873-C2D9-4E95-8AD4-567F7A79832B}" type="presParOf" srcId="{7E265C36-7C43-49EE-A2A6-A61ADBD16D4B}" destId="{F90D65CF-D48D-4712-A639-211376E588CE}" srcOrd="0" destOrd="0" presId="urn:microsoft.com/office/officeart/2005/8/layout/vList5"/>
    <dgm:cxn modelId="{7F2E0187-56BF-4C95-A2C3-BAE0ADA6A79A}" type="presParOf" srcId="{9750FFDC-808F-420A-B6C6-53DC4977B21F}" destId="{00A559C6-5E7E-4BE5-ACB0-7B197758ECD1}" srcOrd="1" destOrd="0" presId="urn:microsoft.com/office/officeart/2005/8/layout/vList5"/>
    <dgm:cxn modelId="{02731B10-67A9-4535-A24D-BBF1F905908C}" type="presParOf" srcId="{9750FFDC-808F-420A-B6C6-53DC4977B21F}" destId="{C787300A-1F19-4C7E-B860-843D3531E313}" srcOrd="2" destOrd="0" presId="urn:microsoft.com/office/officeart/2005/8/layout/vList5"/>
    <dgm:cxn modelId="{9B303D90-A3BB-4AF6-B655-092CFD82909E}" type="presParOf" srcId="{C787300A-1F19-4C7E-B860-843D3531E313}" destId="{E5C4E1FF-8A2F-40C0-BA62-0C747EF32327}" srcOrd="0" destOrd="0" presId="urn:microsoft.com/office/officeart/2005/8/layout/vList5"/>
    <dgm:cxn modelId="{937396D6-6D63-49C6-AEAF-88A861985A1F}" type="presParOf" srcId="{9750FFDC-808F-420A-B6C6-53DC4977B21F}" destId="{9431AE49-A4FC-4783-85F1-D33B2DB1A9A5}" srcOrd="3" destOrd="0" presId="urn:microsoft.com/office/officeart/2005/8/layout/vList5"/>
    <dgm:cxn modelId="{0A798BE4-FA58-4D12-8B58-8CA6F1066253}" type="presParOf" srcId="{9750FFDC-808F-420A-B6C6-53DC4977B21F}" destId="{2E646543-2752-440C-A260-E3AD548759EF}" srcOrd="4" destOrd="0" presId="urn:microsoft.com/office/officeart/2005/8/layout/vList5"/>
    <dgm:cxn modelId="{0ABB58A2-06C7-45E8-BCBC-42A6BA33766A}" type="presParOf" srcId="{2E646543-2752-440C-A260-E3AD548759EF}" destId="{F5A8489F-787F-4FB3-9445-E86804B027A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29C85B-C65A-4249-8401-045A71BEFDC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A0297D-0DFB-457F-91EF-CD9F0693AABA}">
      <dgm:prSet phldrT="[Text]"/>
      <dgm:spPr/>
      <dgm:t>
        <a:bodyPr/>
        <a:lstStyle/>
        <a:p>
          <a:r>
            <a:rPr lang="de-DE" dirty="0" err="1"/>
            <a:t>Request.get</a:t>
          </a:r>
          <a:endParaRPr lang="en-US" dirty="0"/>
        </a:p>
      </dgm:t>
    </dgm:pt>
    <dgm:pt modelId="{B3161A24-78D8-4EC7-AD80-411C32BFAB86}" type="parTrans" cxnId="{A96380A3-1A28-4CD8-9381-5C9DA1FF3821}">
      <dgm:prSet/>
      <dgm:spPr/>
      <dgm:t>
        <a:bodyPr/>
        <a:lstStyle/>
        <a:p>
          <a:endParaRPr lang="en-US"/>
        </a:p>
      </dgm:t>
    </dgm:pt>
    <dgm:pt modelId="{B117F3E4-2744-464A-A4FE-7031F228B2EF}" type="sibTrans" cxnId="{A96380A3-1A28-4CD8-9381-5C9DA1FF3821}">
      <dgm:prSet/>
      <dgm:spPr/>
      <dgm:t>
        <a:bodyPr/>
        <a:lstStyle/>
        <a:p>
          <a:endParaRPr lang="en-US"/>
        </a:p>
      </dgm:t>
    </dgm:pt>
    <dgm:pt modelId="{6847E27B-1F7B-46ED-81E7-3B6F7E9F1B38}">
      <dgm:prSet phldrT="[Text]"/>
      <dgm:spPr/>
      <dgm:t>
        <a:bodyPr/>
        <a:lstStyle/>
        <a:p>
          <a:r>
            <a:rPr lang="en-US" dirty="0" err="1"/>
            <a:t>responese</a:t>
          </a:r>
          <a:r>
            <a:rPr lang="en-US" b="1" dirty="0"/>
            <a:t>=</a:t>
          </a:r>
          <a:r>
            <a:rPr lang="en-US" dirty="0" err="1"/>
            <a:t>requests</a:t>
          </a:r>
          <a:r>
            <a:rPr lang="en-US" b="1" dirty="0" err="1"/>
            <a:t>.</a:t>
          </a:r>
          <a:r>
            <a:rPr lang="en-US" dirty="0" err="1"/>
            <a:t>get</a:t>
          </a:r>
          <a:r>
            <a:rPr lang="en-US" dirty="0"/>
            <a:t>(</a:t>
          </a:r>
          <a:r>
            <a:rPr lang="en-US" dirty="0" err="1"/>
            <a:t>url</a:t>
          </a:r>
          <a:r>
            <a:rPr lang="en-US" b="1" dirty="0"/>
            <a:t>=</a:t>
          </a:r>
          <a:r>
            <a:rPr lang="en-US" dirty="0" err="1"/>
            <a:t>static_url</a:t>
          </a:r>
          <a:r>
            <a:rPr lang="en-US" dirty="0"/>
            <a:t>)</a:t>
          </a:r>
        </a:p>
      </dgm:t>
    </dgm:pt>
    <dgm:pt modelId="{A1785AA1-47C9-44E3-A361-05AC9323E399}" type="parTrans" cxnId="{9380D89B-DA62-4AE9-AE29-71F4CC54532A}">
      <dgm:prSet/>
      <dgm:spPr/>
      <dgm:t>
        <a:bodyPr/>
        <a:lstStyle/>
        <a:p>
          <a:endParaRPr lang="en-US"/>
        </a:p>
      </dgm:t>
    </dgm:pt>
    <dgm:pt modelId="{811DBABF-BE1B-422D-9D7F-F9289BF0260C}" type="sibTrans" cxnId="{9380D89B-DA62-4AE9-AE29-71F4CC54532A}">
      <dgm:prSet/>
      <dgm:spPr/>
      <dgm:t>
        <a:bodyPr/>
        <a:lstStyle/>
        <a:p>
          <a:endParaRPr lang="en-US"/>
        </a:p>
      </dgm:t>
    </dgm:pt>
    <dgm:pt modelId="{9BC6CDE6-5C92-41F5-A6ED-B7DC89CE9914}">
      <dgm:prSet phldrT="[Text]"/>
      <dgm:spPr/>
      <dgm:t>
        <a:bodyPr/>
        <a:lstStyle/>
        <a:p>
          <a:r>
            <a:rPr lang="de-DE" dirty="0" err="1"/>
            <a:t>BeautifulSoup</a:t>
          </a:r>
          <a:r>
            <a:rPr lang="de-DE" dirty="0"/>
            <a:t>()</a:t>
          </a:r>
          <a:endParaRPr lang="en-US" dirty="0"/>
        </a:p>
      </dgm:t>
    </dgm:pt>
    <dgm:pt modelId="{17C6C3F3-AFE3-46B0-9C8F-C0249BAE2454}" type="parTrans" cxnId="{C1227440-D8B8-40BD-8874-F1A79E32FEB1}">
      <dgm:prSet/>
      <dgm:spPr/>
      <dgm:t>
        <a:bodyPr/>
        <a:lstStyle/>
        <a:p>
          <a:endParaRPr lang="en-US"/>
        </a:p>
      </dgm:t>
    </dgm:pt>
    <dgm:pt modelId="{8C897350-9A58-4A1D-BBB0-A9CD3428135E}" type="sibTrans" cxnId="{C1227440-D8B8-40BD-8874-F1A79E32FEB1}">
      <dgm:prSet/>
      <dgm:spPr/>
      <dgm:t>
        <a:bodyPr/>
        <a:lstStyle/>
        <a:p>
          <a:endParaRPr lang="en-US"/>
        </a:p>
      </dgm:t>
    </dgm:pt>
    <dgm:pt modelId="{E55FCBDB-643E-41C7-B0FC-2FA7AA5FD2C0}">
      <dgm:prSet phldrT="[Text]"/>
      <dgm:spPr/>
      <dgm:t>
        <a:bodyPr/>
        <a:lstStyle/>
        <a:p>
          <a:r>
            <a:rPr lang="en-US" dirty="0"/>
            <a:t>soup</a:t>
          </a:r>
          <a:r>
            <a:rPr lang="en-US" b="1" dirty="0"/>
            <a:t>=</a:t>
          </a:r>
          <a:r>
            <a:rPr lang="en-US" dirty="0" err="1"/>
            <a:t>BeautifulSoup</a:t>
          </a:r>
          <a:r>
            <a:rPr lang="en-US" dirty="0"/>
            <a:t>(responese</a:t>
          </a:r>
          <a:r>
            <a:rPr lang="en-US" b="1" dirty="0"/>
            <a:t>.</a:t>
          </a:r>
          <a:r>
            <a:rPr lang="en-US" dirty="0"/>
            <a:t>content,'</a:t>
          </a:r>
          <a:r>
            <a:rPr lang="en-US" dirty="0" err="1"/>
            <a:t>html.parser</a:t>
          </a:r>
          <a:r>
            <a:rPr lang="en-US" dirty="0"/>
            <a:t>')</a:t>
          </a:r>
        </a:p>
      </dgm:t>
    </dgm:pt>
    <dgm:pt modelId="{05AF7898-36C7-458B-B980-BE5D043B8814}" type="parTrans" cxnId="{4C0764E9-FA1E-476B-9ECA-36FF282EF6CB}">
      <dgm:prSet/>
      <dgm:spPr/>
      <dgm:t>
        <a:bodyPr/>
        <a:lstStyle/>
        <a:p>
          <a:endParaRPr lang="en-US"/>
        </a:p>
      </dgm:t>
    </dgm:pt>
    <dgm:pt modelId="{3195AE6C-63AE-4C37-825E-6ED07C7587B0}" type="sibTrans" cxnId="{4C0764E9-FA1E-476B-9ECA-36FF282EF6CB}">
      <dgm:prSet/>
      <dgm:spPr/>
      <dgm:t>
        <a:bodyPr/>
        <a:lstStyle/>
        <a:p>
          <a:endParaRPr lang="en-US"/>
        </a:p>
      </dgm:t>
    </dgm:pt>
    <dgm:pt modelId="{517999BF-3E6F-4C15-9189-7E36C0FD0F17}">
      <dgm:prSet phldrT="[Text]"/>
      <dgm:spPr/>
      <dgm:t>
        <a:bodyPr/>
        <a:lstStyle/>
        <a:p>
          <a:r>
            <a:rPr lang="de-DE" dirty="0"/>
            <a:t>.</a:t>
          </a:r>
          <a:r>
            <a:rPr lang="de-DE" dirty="0" err="1"/>
            <a:t>find_all</a:t>
          </a:r>
          <a:endParaRPr lang="de-DE" dirty="0"/>
        </a:p>
      </dgm:t>
    </dgm:pt>
    <dgm:pt modelId="{F4EC5C34-89EA-4C29-8960-AE0E30A26D5C}" type="parTrans" cxnId="{821CB1FF-536B-4E56-A55D-84DDD336D13F}">
      <dgm:prSet/>
      <dgm:spPr/>
      <dgm:t>
        <a:bodyPr/>
        <a:lstStyle/>
        <a:p>
          <a:endParaRPr lang="en-US"/>
        </a:p>
      </dgm:t>
    </dgm:pt>
    <dgm:pt modelId="{BF873111-BB84-4D8B-9ECD-2CBE26DD8E77}" type="sibTrans" cxnId="{821CB1FF-536B-4E56-A55D-84DDD336D13F}">
      <dgm:prSet/>
      <dgm:spPr/>
      <dgm:t>
        <a:bodyPr/>
        <a:lstStyle/>
        <a:p>
          <a:endParaRPr lang="en-US"/>
        </a:p>
      </dgm:t>
    </dgm:pt>
    <dgm:pt modelId="{5C7F8C59-DCF5-45A9-ACFF-BE594993FB6F}">
      <dgm:prSet phldrT="[Text]"/>
      <dgm:spPr/>
      <dgm:t>
        <a:bodyPr/>
        <a:lstStyle/>
        <a:p>
          <a:r>
            <a:rPr lang="de-DE" dirty="0"/>
            <a:t>e.g. </a:t>
          </a:r>
          <a:r>
            <a:rPr lang="en-US" dirty="0" err="1"/>
            <a:t>soup</a:t>
          </a:r>
          <a:r>
            <a:rPr lang="en-US" b="1" dirty="0" err="1"/>
            <a:t>.</a:t>
          </a:r>
          <a:r>
            <a:rPr lang="en-US" dirty="0" err="1"/>
            <a:t>find_all</a:t>
          </a:r>
          <a:r>
            <a:rPr lang="en-US" dirty="0"/>
            <a:t>('table')</a:t>
          </a:r>
        </a:p>
      </dgm:t>
    </dgm:pt>
    <dgm:pt modelId="{491744A3-C725-4E76-93CA-BA966DA2D6F8}" type="parTrans" cxnId="{618B1D4D-F1C2-4D99-AF88-F38FB0D162DE}">
      <dgm:prSet/>
      <dgm:spPr/>
      <dgm:t>
        <a:bodyPr/>
        <a:lstStyle/>
        <a:p>
          <a:endParaRPr lang="en-US"/>
        </a:p>
      </dgm:t>
    </dgm:pt>
    <dgm:pt modelId="{9A64B18B-C285-4636-A2FB-0854233C2CC0}" type="sibTrans" cxnId="{618B1D4D-F1C2-4D99-AF88-F38FB0D162DE}">
      <dgm:prSet/>
      <dgm:spPr/>
      <dgm:t>
        <a:bodyPr/>
        <a:lstStyle/>
        <a:p>
          <a:endParaRPr lang="en-US"/>
        </a:p>
      </dgm:t>
    </dgm:pt>
    <dgm:pt modelId="{10FA0508-8E51-498D-A29A-F1AB5996D76D}" type="pres">
      <dgm:prSet presAssocID="{4E29C85B-C65A-4249-8401-045A71BEFDC2}" presName="linearFlow" presStyleCnt="0">
        <dgm:presLayoutVars>
          <dgm:dir/>
          <dgm:animLvl val="lvl"/>
          <dgm:resizeHandles val="exact"/>
        </dgm:presLayoutVars>
      </dgm:prSet>
      <dgm:spPr/>
    </dgm:pt>
    <dgm:pt modelId="{82708BB0-1D96-4D7E-8DCD-D8178AA81CAD}" type="pres">
      <dgm:prSet presAssocID="{FAA0297D-0DFB-457F-91EF-CD9F0693AABA}" presName="composite" presStyleCnt="0"/>
      <dgm:spPr/>
    </dgm:pt>
    <dgm:pt modelId="{88F3F531-D081-4AA2-B82E-749A163B4948}" type="pres">
      <dgm:prSet presAssocID="{FAA0297D-0DFB-457F-91EF-CD9F0693AAB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C911A7B-5918-4181-BDF2-8F6C7424E730}" type="pres">
      <dgm:prSet presAssocID="{FAA0297D-0DFB-457F-91EF-CD9F0693AABA}" presName="descendantText" presStyleLbl="alignAcc1" presStyleIdx="0" presStyleCnt="3">
        <dgm:presLayoutVars>
          <dgm:bulletEnabled val="1"/>
        </dgm:presLayoutVars>
      </dgm:prSet>
      <dgm:spPr/>
    </dgm:pt>
    <dgm:pt modelId="{89DD99BF-90C9-49B3-9E9C-4865EEE6166A}" type="pres">
      <dgm:prSet presAssocID="{B117F3E4-2744-464A-A4FE-7031F228B2EF}" presName="sp" presStyleCnt="0"/>
      <dgm:spPr/>
    </dgm:pt>
    <dgm:pt modelId="{AEBCEB3E-9EC4-47CA-9336-B3B8F7C280AF}" type="pres">
      <dgm:prSet presAssocID="{9BC6CDE6-5C92-41F5-A6ED-B7DC89CE9914}" presName="composite" presStyleCnt="0"/>
      <dgm:spPr/>
    </dgm:pt>
    <dgm:pt modelId="{9A742CE6-AF10-4077-8CC1-3E26F3089DE2}" type="pres">
      <dgm:prSet presAssocID="{9BC6CDE6-5C92-41F5-A6ED-B7DC89CE991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6B6335A-F30D-416A-B198-CFDEBCDC77C8}" type="pres">
      <dgm:prSet presAssocID="{9BC6CDE6-5C92-41F5-A6ED-B7DC89CE9914}" presName="descendantText" presStyleLbl="alignAcc1" presStyleIdx="1" presStyleCnt="3" custLinFactNeighborX="0" custLinFactNeighborY="0">
        <dgm:presLayoutVars>
          <dgm:bulletEnabled val="1"/>
        </dgm:presLayoutVars>
      </dgm:prSet>
      <dgm:spPr/>
    </dgm:pt>
    <dgm:pt modelId="{332D1149-5BC6-4569-84CD-0A0F711265A6}" type="pres">
      <dgm:prSet presAssocID="{8C897350-9A58-4A1D-BBB0-A9CD3428135E}" presName="sp" presStyleCnt="0"/>
      <dgm:spPr/>
    </dgm:pt>
    <dgm:pt modelId="{EE7C8734-550D-4C2C-8D01-3BBAFE4D9CA1}" type="pres">
      <dgm:prSet presAssocID="{517999BF-3E6F-4C15-9189-7E36C0FD0F17}" presName="composite" presStyleCnt="0"/>
      <dgm:spPr/>
    </dgm:pt>
    <dgm:pt modelId="{645B3B3C-27C6-49B5-A488-D59603CDF69A}" type="pres">
      <dgm:prSet presAssocID="{517999BF-3E6F-4C15-9189-7E36C0FD0F1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4EADB82-AEF1-4F87-B9CA-B6BFDF4DF67D}" type="pres">
      <dgm:prSet presAssocID="{517999BF-3E6F-4C15-9189-7E36C0FD0F1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E589834-A00E-4476-9AF6-E2F5F36B7556}" type="presOf" srcId="{9BC6CDE6-5C92-41F5-A6ED-B7DC89CE9914}" destId="{9A742CE6-AF10-4077-8CC1-3E26F3089DE2}" srcOrd="0" destOrd="0" presId="urn:microsoft.com/office/officeart/2005/8/layout/chevron2"/>
    <dgm:cxn modelId="{C1227440-D8B8-40BD-8874-F1A79E32FEB1}" srcId="{4E29C85B-C65A-4249-8401-045A71BEFDC2}" destId="{9BC6CDE6-5C92-41F5-A6ED-B7DC89CE9914}" srcOrd="1" destOrd="0" parTransId="{17C6C3F3-AFE3-46B0-9C8F-C0249BAE2454}" sibTransId="{8C897350-9A58-4A1D-BBB0-A9CD3428135E}"/>
    <dgm:cxn modelId="{E6074A47-AC9E-472F-8182-FE8A076518F0}" type="presOf" srcId="{FAA0297D-0DFB-457F-91EF-CD9F0693AABA}" destId="{88F3F531-D081-4AA2-B82E-749A163B4948}" srcOrd="0" destOrd="0" presId="urn:microsoft.com/office/officeart/2005/8/layout/chevron2"/>
    <dgm:cxn modelId="{618B1D4D-F1C2-4D99-AF88-F38FB0D162DE}" srcId="{517999BF-3E6F-4C15-9189-7E36C0FD0F17}" destId="{5C7F8C59-DCF5-45A9-ACFF-BE594993FB6F}" srcOrd="0" destOrd="0" parTransId="{491744A3-C725-4E76-93CA-BA966DA2D6F8}" sibTransId="{9A64B18B-C285-4636-A2FB-0854233C2CC0}"/>
    <dgm:cxn modelId="{9380D89B-DA62-4AE9-AE29-71F4CC54532A}" srcId="{FAA0297D-0DFB-457F-91EF-CD9F0693AABA}" destId="{6847E27B-1F7B-46ED-81E7-3B6F7E9F1B38}" srcOrd="0" destOrd="0" parTransId="{A1785AA1-47C9-44E3-A361-05AC9323E399}" sibTransId="{811DBABF-BE1B-422D-9D7F-F9289BF0260C}"/>
    <dgm:cxn modelId="{A96380A3-1A28-4CD8-9381-5C9DA1FF3821}" srcId="{4E29C85B-C65A-4249-8401-045A71BEFDC2}" destId="{FAA0297D-0DFB-457F-91EF-CD9F0693AABA}" srcOrd="0" destOrd="0" parTransId="{B3161A24-78D8-4EC7-AD80-411C32BFAB86}" sibTransId="{B117F3E4-2744-464A-A4FE-7031F228B2EF}"/>
    <dgm:cxn modelId="{EC2210A7-CA8A-49E8-A7F2-5815799B2A8A}" type="presOf" srcId="{E55FCBDB-643E-41C7-B0FC-2FA7AA5FD2C0}" destId="{F6B6335A-F30D-416A-B198-CFDEBCDC77C8}" srcOrd="0" destOrd="0" presId="urn:microsoft.com/office/officeart/2005/8/layout/chevron2"/>
    <dgm:cxn modelId="{788D6FB3-6620-4DA4-888B-F85A42C62CFD}" type="presOf" srcId="{517999BF-3E6F-4C15-9189-7E36C0FD0F17}" destId="{645B3B3C-27C6-49B5-A488-D59603CDF69A}" srcOrd="0" destOrd="0" presId="urn:microsoft.com/office/officeart/2005/8/layout/chevron2"/>
    <dgm:cxn modelId="{E7A36DB4-3738-43FE-9250-970681DD4DED}" type="presOf" srcId="{4E29C85B-C65A-4249-8401-045A71BEFDC2}" destId="{10FA0508-8E51-498D-A29A-F1AB5996D76D}" srcOrd="0" destOrd="0" presId="urn:microsoft.com/office/officeart/2005/8/layout/chevron2"/>
    <dgm:cxn modelId="{B7E2A7D0-DE08-4960-9A4D-06E4F5AB32EB}" type="presOf" srcId="{6847E27B-1F7B-46ED-81E7-3B6F7E9F1B38}" destId="{5C911A7B-5918-4181-BDF2-8F6C7424E730}" srcOrd="0" destOrd="0" presId="urn:microsoft.com/office/officeart/2005/8/layout/chevron2"/>
    <dgm:cxn modelId="{64C73CDB-0928-46E2-ADD6-C70637DC12C2}" type="presOf" srcId="{5C7F8C59-DCF5-45A9-ACFF-BE594993FB6F}" destId="{64EADB82-AEF1-4F87-B9CA-B6BFDF4DF67D}" srcOrd="0" destOrd="0" presId="urn:microsoft.com/office/officeart/2005/8/layout/chevron2"/>
    <dgm:cxn modelId="{4C0764E9-FA1E-476B-9ECA-36FF282EF6CB}" srcId="{9BC6CDE6-5C92-41F5-A6ED-B7DC89CE9914}" destId="{E55FCBDB-643E-41C7-B0FC-2FA7AA5FD2C0}" srcOrd="0" destOrd="0" parTransId="{05AF7898-36C7-458B-B980-BE5D043B8814}" sibTransId="{3195AE6C-63AE-4C37-825E-6ED07C7587B0}"/>
    <dgm:cxn modelId="{821CB1FF-536B-4E56-A55D-84DDD336D13F}" srcId="{4E29C85B-C65A-4249-8401-045A71BEFDC2}" destId="{517999BF-3E6F-4C15-9189-7E36C0FD0F17}" srcOrd="2" destOrd="0" parTransId="{F4EC5C34-89EA-4C29-8960-AE0E30A26D5C}" sibTransId="{BF873111-BB84-4D8B-9ECD-2CBE26DD8E77}"/>
    <dgm:cxn modelId="{2679EB2D-632C-4D6D-89E2-4F0025956858}" type="presParOf" srcId="{10FA0508-8E51-498D-A29A-F1AB5996D76D}" destId="{82708BB0-1D96-4D7E-8DCD-D8178AA81CAD}" srcOrd="0" destOrd="0" presId="urn:microsoft.com/office/officeart/2005/8/layout/chevron2"/>
    <dgm:cxn modelId="{6E7F8DE8-CF11-4D7C-B123-05B0C64D7F47}" type="presParOf" srcId="{82708BB0-1D96-4D7E-8DCD-D8178AA81CAD}" destId="{88F3F531-D081-4AA2-B82E-749A163B4948}" srcOrd="0" destOrd="0" presId="urn:microsoft.com/office/officeart/2005/8/layout/chevron2"/>
    <dgm:cxn modelId="{7F8B26B8-BA36-4057-A4A6-25290405BE16}" type="presParOf" srcId="{82708BB0-1D96-4D7E-8DCD-D8178AA81CAD}" destId="{5C911A7B-5918-4181-BDF2-8F6C7424E730}" srcOrd="1" destOrd="0" presId="urn:microsoft.com/office/officeart/2005/8/layout/chevron2"/>
    <dgm:cxn modelId="{0D0F66E6-5A78-494C-8614-466AB3474FB0}" type="presParOf" srcId="{10FA0508-8E51-498D-A29A-F1AB5996D76D}" destId="{89DD99BF-90C9-49B3-9E9C-4865EEE6166A}" srcOrd="1" destOrd="0" presId="urn:microsoft.com/office/officeart/2005/8/layout/chevron2"/>
    <dgm:cxn modelId="{97D2158D-2280-43E7-B8B0-492EBF891A9D}" type="presParOf" srcId="{10FA0508-8E51-498D-A29A-F1AB5996D76D}" destId="{AEBCEB3E-9EC4-47CA-9336-B3B8F7C280AF}" srcOrd="2" destOrd="0" presId="urn:microsoft.com/office/officeart/2005/8/layout/chevron2"/>
    <dgm:cxn modelId="{47D66754-B39D-4B16-9A60-343D40BCD1EB}" type="presParOf" srcId="{AEBCEB3E-9EC4-47CA-9336-B3B8F7C280AF}" destId="{9A742CE6-AF10-4077-8CC1-3E26F3089DE2}" srcOrd="0" destOrd="0" presId="urn:microsoft.com/office/officeart/2005/8/layout/chevron2"/>
    <dgm:cxn modelId="{DD826716-0D1D-4693-9358-CE049A0B0752}" type="presParOf" srcId="{AEBCEB3E-9EC4-47CA-9336-B3B8F7C280AF}" destId="{F6B6335A-F30D-416A-B198-CFDEBCDC77C8}" srcOrd="1" destOrd="0" presId="urn:microsoft.com/office/officeart/2005/8/layout/chevron2"/>
    <dgm:cxn modelId="{138FC488-B53D-4EF0-9FDA-BD7D08DFB49D}" type="presParOf" srcId="{10FA0508-8E51-498D-A29A-F1AB5996D76D}" destId="{332D1149-5BC6-4569-84CD-0A0F711265A6}" srcOrd="3" destOrd="0" presId="urn:microsoft.com/office/officeart/2005/8/layout/chevron2"/>
    <dgm:cxn modelId="{81D5000F-DE0E-455F-9C3E-3F9F62DB8C95}" type="presParOf" srcId="{10FA0508-8E51-498D-A29A-F1AB5996D76D}" destId="{EE7C8734-550D-4C2C-8D01-3BBAFE4D9CA1}" srcOrd="4" destOrd="0" presId="urn:microsoft.com/office/officeart/2005/8/layout/chevron2"/>
    <dgm:cxn modelId="{CBAF53FB-5627-4124-9D61-393C1850CF06}" type="presParOf" srcId="{EE7C8734-550D-4C2C-8D01-3BBAFE4D9CA1}" destId="{645B3B3C-27C6-49B5-A488-D59603CDF69A}" srcOrd="0" destOrd="0" presId="urn:microsoft.com/office/officeart/2005/8/layout/chevron2"/>
    <dgm:cxn modelId="{34EE5DE6-401C-4842-A28F-15A2CFBA0005}" type="presParOf" srcId="{EE7C8734-550D-4C2C-8D01-3BBAFE4D9CA1}" destId="{64EADB82-AEF1-4F87-B9CA-B6BFDF4DF67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CFBDEF-77C8-4AEE-8C5A-DAA5C22187E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0168F58-DC8B-476C-9322-7ADDEB48B409}">
      <dgm:prSet/>
      <dgm:spPr/>
      <dgm:t>
        <a:bodyPr/>
        <a:lstStyle/>
        <a:p>
          <a:r>
            <a:rPr lang="en-US"/>
            <a:t>df.isnull().sum()</a:t>
          </a:r>
        </a:p>
      </dgm:t>
    </dgm:pt>
    <dgm:pt modelId="{F6AD82A3-0A17-46F6-BABF-1753879B028B}" type="parTrans" cxnId="{9991F7EF-CB2D-4B7F-AAF4-EC6581121824}">
      <dgm:prSet/>
      <dgm:spPr/>
      <dgm:t>
        <a:bodyPr/>
        <a:lstStyle/>
        <a:p>
          <a:endParaRPr lang="en-US"/>
        </a:p>
      </dgm:t>
    </dgm:pt>
    <dgm:pt modelId="{73708155-7440-4E80-9DBD-115FFBAAC914}" type="sibTrans" cxnId="{9991F7EF-CB2D-4B7F-AAF4-EC6581121824}">
      <dgm:prSet/>
      <dgm:spPr/>
      <dgm:t>
        <a:bodyPr/>
        <a:lstStyle/>
        <a:p>
          <a:endParaRPr lang="en-US"/>
        </a:p>
      </dgm:t>
    </dgm:pt>
    <dgm:pt modelId="{589B718F-5369-48B4-9C27-C0A19B9B1F4B}">
      <dgm:prSet/>
      <dgm:spPr/>
      <dgm:t>
        <a:bodyPr/>
        <a:lstStyle/>
        <a:p>
          <a:r>
            <a:rPr lang="en-US"/>
            <a:t>df.dtypes</a:t>
          </a:r>
        </a:p>
      </dgm:t>
    </dgm:pt>
    <dgm:pt modelId="{066CFE8E-64A3-4B30-9E17-F1E5007B78C3}" type="parTrans" cxnId="{F0A3D015-29FD-47C4-91D0-32A507913347}">
      <dgm:prSet/>
      <dgm:spPr/>
      <dgm:t>
        <a:bodyPr/>
        <a:lstStyle/>
        <a:p>
          <a:endParaRPr lang="en-US"/>
        </a:p>
      </dgm:t>
    </dgm:pt>
    <dgm:pt modelId="{A2816F44-183F-48D3-9AE1-6DC0E25F02DE}" type="sibTrans" cxnId="{F0A3D015-29FD-47C4-91D0-32A507913347}">
      <dgm:prSet/>
      <dgm:spPr/>
      <dgm:t>
        <a:bodyPr/>
        <a:lstStyle/>
        <a:p>
          <a:endParaRPr lang="en-US"/>
        </a:p>
      </dgm:t>
    </dgm:pt>
    <dgm:pt modelId="{7142D53D-2C4E-41E7-8673-8CE6F950F0E7}">
      <dgm:prSet/>
      <dgm:spPr/>
      <dgm:t>
        <a:bodyPr/>
        <a:lstStyle/>
        <a:p>
          <a:r>
            <a:rPr lang="en-US"/>
            <a:t>.value_counts()</a:t>
          </a:r>
        </a:p>
      </dgm:t>
    </dgm:pt>
    <dgm:pt modelId="{4A03CB05-8937-49C2-B441-7D9D7A394692}" type="parTrans" cxnId="{145DB73A-5D2D-4C55-B74D-42627405B500}">
      <dgm:prSet/>
      <dgm:spPr/>
      <dgm:t>
        <a:bodyPr/>
        <a:lstStyle/>
        <a:p>
          <a:endParaRPr lang="en-US"/>
        </a:p>
      </dgm:t>
    </dgm:pt>
    <dgm:pt modelId="{3FCF3EEB-05B6-4683-964D-FABF1BC36937}" type="sibTrans" cxnId="{145DB73A-5D2D-4C55-B74D-42627405B500}">
      <dgm:prSet/>
      <dgm:spPr/>
      <dgm:t>
        <a:bodyPr/>
        <a:lstStyle/>
        <a:p>
          <a:endParaRPr lang="en-US"/>
        </a:p>
      </dgm:t>
    </dgm:pt>
    <dgm:pt modelId="{851B9309-3A47-464F-907D-FE95969E4038}">
      <dgm:prSet/>
      <dgm:spPr/>
      <dgm:t>
        <a:bodyPr/>
        <a:lstStyle/>
        <a:p>
          <a:r>
            <a:rPr lang="en-US"/>
            <a:t>Df[‘Classs’]</a:t>
          </a:r>
        </a:p>
      </dgm:t>
    </dgm:pt>
    <dgm:pt modelId="{C5271743-559E-4DC2-936D-BF1AE9A33272}" type="parTrans" cxnId="{89F3DE49-D4DD-4201-A74E-8EB0C30EEE15}">
      <dgm:prSet/>
      <dgm:spPr/>
      <dgm:t>
        <a:bodyPr/>
        <a:lstStyle/>
        <a:p>
          <a:endParaRPr lang="en-US"/>
        </a:p>
      </dgm:t>
    </dgm:pt>
    <dgm:pt modelId="{D5A69C54-0D80-4BB6-AEB6-3143DBCC945F}" type="sibTrans" cxnId="{89F3DE49-D4DD-4201-A74E-8EB0C30EEE15}">
      <dgm:prSet/>
      <dgm:spPr/>
      <dgm:t>
        <a:bodyPr/>
        <a:lstStyle/>
        <a:p>
          <a:endParaRPr lang="en-US"/>
        </a:p>
      </dgm:t>
    </dgm:pt>
    <dgm:pt modelId="{B2001196-45B8-42AA-936B-DD9E7AB8DBA3}" type="pres">
      <dgm:prSet presAssocID="{91CFBDEF-77C8-4AEE-8C5A-DAA5C22187E1}" presName="CompostProcess" presStyleCnt="0">
        <dgm:presLayoutVars>
          <dgm:dir/>
          <dgm:resizeHandles val="exact"/>
        </dgm:presLayoutVars>
      </dgm:prSet>
      <dgm:spPr/>
    </dgm:pt>
    <dgm:pt modelId="{9F0E5599-05F8-4B4F-899F-861DC181FBC7}" type="pres">
      <dgm:prSet presAssocID="{91CFBDEF-77C8-4AEE-8C5A-DAA5C22187E1}" presName="arrow" presStyleLbl="bgShp" presStyleIdx="0" presStyleCnt="1"/>
      <dgm:spPr/>
    </dgm:pt>
    <dgm:pt modelId="{96D02749-B18B-44A6-A7C9-E91EB847BEF5}" type="pres">
      <dgm:prSet presAssocID="{91CFBDEF-77C8-4AEE-8C5A-DAA5C22187E1}" presName="linearProcess" presStyleCnt="0"/>
      <dgm:spPr/>
    </dgm:pt>
    <dgm:pt modelId="{193C282A-7D6A-4B72-8A56-9282B8516D90}" type="pres">
      <dgm:prSet presAssocID="{D0168F58-DC8B-476C-9322-7ADDEB48B409}" presName="textNode" presStyleLbl="node1" presStyleIdx="0" presStyleCnt="4">
        <dgm:presLayoutVars>
          <dgm:bulletEnabled val="1"/>
        </dgm:presLayoutVars>
      </dgm:prSet>
      <dgm:spPr/>
    </dgm:pt>
    <dgm:pt modelId="{D1EF4450-B4F1-4E2E-94B5-3D93580DD11B}" type="pres">
      <dgm:prSet presAssocID="{73708155-7440-4E80-9DBD-115FFBAAC914}" presName="sibTrans" presStyleCnt="0"/>
      <dgm:spPr/>
    </dgm:pt>
    <dgm:pt modelId="{9B62BD0C-05BF-49A0-AD57-604876E4CBD9}" type="pres">
      <dgm:prSet presAssocID="{589B718F-5369-48B4-9C27-C0A19B9B1F4B}" presName="textNode" presStyleLbl="node1" presStyleIdx="1" presStyleCnt="4">
        <dgm:presLayoutVars>
          <dgm:bulletEnabled val="1"/>
        </dgm:presLayoutVars>
      </dgm:prSet>
      <dgm:spPr/>
    </dgm:pt>
    <dgm:pt modelId="{C852BE24-E79A-4E24-9B8F-707E232FBD32}" type="pres">
      <dgm:prSet presAssocID="{A2816F44-183F-48D3-9AE1-6DC0E25F02DE}" presName="sibTrans" presStyleCnt="0"/>
      <dgm:spPr/>
    </dgm:pt>
    <dgm:pt modelId="{A197A956-4E78-480D-9E09-9E0D20815469}" type="pres">
      <dgm:prSet presAssocID="{7142D53D-2C4E-41E7-8673-8CE6F950F0E7}" presName="textNode" presStyleLbl="node1" presStyleIdx="2" presStyleCnt="4">
        <dgm:presLayoutVars>
          <dgm:bulletEnabled val="1"/>
        </dgm:presLayoutVars>
      </dgm:prSet>
      <dgm:spPr/>
    </dgm:pt>
    <dgm:pt modelId="{EEFED087-5484-40EB-A5EF-CABA3F989A68}" type="pres">
      <dgm:prSet presAssocID="{3FCF3EEB-05B6-4683-964D-FABF1BC36937}" presName="sibTrans" presStyleCnt="0"/>
      <dgm:spPr/>
    </dgm:pt>
    <dgm:pt modelId="{B5349CEE-8BDA-47C1-952C-A4385EE231D9}" type="pres">
      <dgm:prSet presAssocID="{851B9309-3A47-464F-907D-FE95969E4038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BE93E807-3A31-4DB0-BE79-F7DEDB6BE878}" type="presOf" srcId="{7142D53D-2C4E-41E7-8673-8CE6F950F0E7}" destId="{A197A956-4E78-480D-9E09-9E0D20815469}" srcOrd="0" destOrd="0" presId="urn:microsoft.com/office/officeart/2005/8/layout/hProcess9"/>
    <dgm:cxn modelId="{F0A3D015-29FD-47C4-91D0-32A507913347}" srcId="{91CFBDEF-77C8-4AEE-8C5A-DAA5C22187E1}" destId="{589B718F-5369-48B4-9C27-C0A19B9B1F4B}" srcOrd="1" destOrd="0" parTransId="{066CFE8E-64A3-4B30-9E17-F1E5007B78C3}" sibTransId="{A2816F44-183F-48D3-9AE1-6DC0E25F02DE}"/>
    <dgm:cxn modelId="{145DB73A-5D2D-4C55-B74D-42627405B500}" srcId="{91CFBDEF-77C8-4AEE-8C5A-DAA5C22187E1}" destId="{7142D53D-2C4E-41E7-8673-8CE6F950F0E7}" srcOrd="2" destOrd="0" parTransId="{4A03CB05-8937-49C2-B441-7D9D7A394692}" sibTransId="{3FCF3EEB-05B6-4683-964D-FABF1BC36937}"/>
    <dgm:cxn modelId="{7F4C2D48-348E-41B3-9059-363D1306AF09}" type="presOf" srcId="{D0168F58-DC8B-476C-9322-7ADDEB48B409}" destId="{193C282A-7D6A-4B72-8A56-9282B8516D90}" srcOrd="0" destOrd="0" presId="urn:microsoft.com/office/officeart/2005/8/layout/hProcess9"/>
    <dgm:cxn modelId="{89F3DE49-D4DD-4201-A74E-8EB0C30EEE15}" srcId="{91CFBDEF-77C8-4AEE-8C5A-DAA5C22187E1}" destId="{851B9309-3A47-464F-907D-FE95969E4038}" srcOrd="3" destOrd="0" parTransId="{C5271743-559E-4DC2-936D-BF1AE9A33272}" sibTransId="{D5A69C54-0D80-4BB6-AEB6-3143DBCC945F}"/>
    <dgm:cxn modelId="{8DB07552-62A0-499B-A973-FCD636D4C287}" type="presOf" srcId="{851B9309-3A47-464F-907D-FE95969E4038}" destId="{B5349CEE-8BDA-47C1-952C-A4385EE231D9}" srcOrd="0" destOrd="0" presId="urn:microsoft.com/office/officeart/2005/8/layout/hProcess9"/>
    <dgm:cxn modelId="{8074BA73-DE2F-4AE2-A171-85E50119EBBF}" type="presOf" srcId="{589B718F-5369-48B4-9C27-C0A19B9B1F4B}" destId="{9B62BD0C-05BF-49A0-AD57-604876E4CBD9}" srcOrd="0" destOrd="0" presId="urn:microsoft.com/office/officeart/2005/8/layout/hProcess9"/>
    <dgm:cxn modelId="{1FB6278D-6CA6-41C3-A774-B1C33BC2DB24}" type="presOf" srcId="{91CFBDEF-77C8-4AEE-8C5A-DAA5C22187E1}" destId="{B2001196-45B8-42AA-936B-DD9E7AB8DBA3}" srcOrd="0" destOrd="0" presId="urn:microsoft.com/office/officeart/2005/8/layout/hProcess9"/>
    <dgm:cxn modelId="{9991F7EF-CB2D-4B7F-AAF4-EC6581121824}" srcId="{91CFBDEF-77C8-4AEE-8C5A-DAA5C22187E1}" destId="{D0168F58-DC8B-476C-9322-7ADDEB48B409}" srcOrd="0" destOrd="0" parTransId="{F6AD82A3-0A17-46F6-BABF-1753879B028B}" sibTransId="{73708155-7440-4E80-9DBD-115FFBAAC914}"/>
    <dgm:cxn modelId="{5B089C1F-93AE-4A07-B3F8-7F2EF95BCA22}" type="presParOf" srcId="{B2001196-45B8-42AA-936B-DD9E7AB8DBA3}" destId="{9F0E5599-05F8-4B4F-899F-861DC181FBC7}" srcOrd="0" destOrd="0" presId="urn:microsoft.com/office/officeart/2005/8/layout/hProcess9"/>
    <dgm:cxn modelId="{53846995-CDF9-4B5D-9303-A4A4EDE58ECA}" type="presParOf" srcId="{B2001196-45B8-42AA-936B-DD9E7AB8DBA3}" destId="{96D02749-B18B-44A6-A7C9-E91EB847BEF5}" srcOrd="1" destOrd="0" presId="urn:microsoft.com/office/officeart/2005/8/layout/hProcess9"/>
    <dgm:cxn modelId="{AD4C7596-691A-4841-8927-ACABBD404CDB}" type="presParOf" srcId="{96D02749-B18B-44A6-A7C9-E91EB847BEF5}" destId="{193C282A-7D6A-4B72-8A56-9282B8516D90}" srcOrd="0" destOrd="0" presId="urn:microsoft.com/office/officeart/2005/8/layout/hProcess9"/>
    <dgm:cxn modelId="{F1ED3404-0F72-42EE-884C-87A69DA540F5}" type="presParOf" srcId="{96D02749-B18B-44A6-A7C9-E91EB847BEF5}" destId="{D1EF4450-B4F1-4E2E-94B5-3D93580DD11B}" srcOrd="1" destOrd="0" presId="urn:microsoft.com/office/officeart/2005/8/layout/hProcess9"/>
    <dgm:cxn modelId="{7B984DDB-4E4B-4939-8D72-BA3B5EFEEC33}" type="presParOf" srcId="{96D02749-B18B-44A6-A7C9-E91EB847BEF5}" destId="{9B62BD0C-05BF-49A0-AD57-604876E4CBD9}" srcOrd="2" destOrd="0" presId="urn:microsoft.com/office/officeart/2005/8/layout/hProcess9"/>
    <dgm:cxn modelId="{006F18B8-1A68-463C-98CE-CEE8272BA570}" type="presParOf" srcId="{96D02749-B18B-44A6-A7C9-E91EB847BEF5}" destId="{C852BE24-E79A-4E24-9B8F-707E232FBD32}" srcOrd="3" destOrd="0" presId="urn:microsoft.com/office/officeart/2005/8/layout/hProcess9"/>
    <dgm:cxn modelId="{CAF698B0-ACB9-401C-A5DD-43B4F8798753}" type="presParOf" srcId="{96D02749-B18B-44A6-A7C9-E91EB847BEF5}" destId="{A197A956-4E78-480D-9E09-9E0D20815469}" srcOrd="4" destOrd="0" presId="urn:microsoft.com/office/officeart/2005/8/layout/hProcess9"/>
    <dgm:cxn modelId="{E37FF4D4-03BD-4E36-8A68-C85FC11C171F}" type="presParOf" srcId="{96D02749-B18B-44A6-A7C9-E91EB847BEF5}" destId="{EEFED087-5484-40EB-A5EF-CABA3F989A68}" srcOrd="5" destOrd="0" presId="urn:microsoft.com/office/officeart/2005/8/layout/hProcess9"/>
    <dgm:cxn modelId="{CA08D106-A431-4EF4-ADEF-BC534432B048}" type="presParOf" srcId="{96D02749-B18B-44A6-A7C9-E91EB847BEF5}" destId="{B5349CEE-8BDA-47C1-952C-A4385EE231D9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BAF8F0-4831-416C-9870-39C79D96D596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5C7DBF-663F-4764-B5F8-59C7825084FD}">
      <dgm:prSet/>
      <dgm:spPr/>
      <dgm:t>
        <a:bodyPr/>
        <a:lstStyle/>
        <a:p>
          <a:r>
            <a:rPr lang="de-DE" dirty="0" err="1"/>
            <a:t>train_test_split</a:t>
          </a:r>
          <a:r>
            <a:rPr lang="de-DE" dirty="0"/>
            <a:t>()</a:t>
          </a:r>
          <a:endParaRPr lang="en-US" dirty="0"/>
        </a:p>
      </dgm:t>
    </dgm:pt>
    <dgm:pt modelId="{B64A03F8-34D2-486A-82E3-82042EED2BB2}" type="parTrans" cxnId="{7E1E8AEA-4A2F-4553-B6AB-21A25339ED90}">
      <dgm:prSet/>
      <dgm:spPr/>
      <dgm:t>
        <a:bodyPr/>
        <a:lstStyle/>
        <a:p>
          <a:endParaRPr lang="en-US"/>
        </a:p>
      </dgm:t>
    </dgm:pt>
    <dgm:pt modelId="{2B857D08-A80E-4AC8-829D-98F7A6B0DC88}" type="sibTrans" cxnId="{7E1E8AEA-4A2F-4553-B6AB-21A25339ED90}">
      <dgm:prSet/>
      <dgm:spPr/>
      <dgm:t>
        <a:bodyPr/>
        <a:lstStyle/>
        <a:p>
          <a:endParaRPr lang="en-US"/>
        </a:p>
      </dgm:t>
    </dgm:pt>
    <dgm:pt modelId="{63BCC7AA-3969-4BA4-A12B-57706B73AF4C}">
      <dgm:prSet/>
      <dgm:spPr/>
      <dgm:t>
        <a:bodyPr/>
        <a:lstStyle/>
        <a:p>
          <a:r>
            <a:rPr lang="en-US" dirty="0"/>
            <a:t>set parameters</a:t>
          </a:r>
        </a:p>
      </dgm:t>
    </dgm:pt>
    <dgm:pt modelId="{66CE2816-F5B9-4C1C-BDAC-BB801FA31808}" type="parTrans" cxnId="{CE8EBF82-CE3D-48C7-A94C-01BA58AFB853}">
      <dgm:prSet/>
      <dgm:spPr/>
      <dgm:t>
        <a:bodyPr/>
        <a:lstStyle/>
        <a:p>
          <a:endParaRPr lang="en-US"/>
        </a:p>
      </dgm:t>
    </dgm:pt>
    <dgm:pt modelId="{C14E29D0-0242-4D12-A587-CA6D1BEA87BF}" type="sibTrans" cxnId="{CE8EBF82-CE3D-48C7-A94C-01BA58AFB853}">
      <dgm:prSet/>
      <dgm:spPr/>
      <dgm:t>
        <a:bodyPr/>
        <a:lstStyle/>
        <a:p>
          <a:endParaRPr lang="en-US"/>
        </a:p>
      </dgm:t>
    </dgm:pt>
    <dgm:pt modelId="{A8774443-B7F7-4ADB-8557-0F7B45EAF4C5}">
      <dgm:prSet/>
      <dgm:spPr/>
      <dgm:t>
        <a:bodyPr/>
        <a:lstStyle/>
        <a:p>
          <a:r>
            <a:rPr lang="en-US" dirty="0"/>
            <a:t>Determine the model</a:t>
          </a:r>
        </a:p>
      </dgm:t>
    </dgm:pt>
    <dgm:pt modelId="{13738BC8-B3B6-479D-9FB8-6D612EF0360D}" type="parTrans" cxnId="{C074DCAD-E0A8-47D0-95AF-4A444DD8710F}">
      <dgm:prSet/>
      <dgm:spPr/>
      <dgm:t>
        <a:bodyPr/>
        <a:lstStyle/>
        <a:p>
          <a:endParaRPr lang="en-US"/>
        </a:p>
      </dgm:t>
    </dgm:pt>
    <dgm:pt modelId="{1DD46465-FAC2-4363-875C-08A02D95299E}" type="sibTrans" cxnId="{C074DCAD-E0A8-47D0-95AF-4A444DD8710F}">
      <dgm:prSet/>
      <dgm:spPr/>
      <dgm:t>
        <a:bodyPr/>
        <a:lstStyle/>
        <a:p>
          <a:endParaRPr lang="en-US"/>
        </a:p>
      </dgm:t>
    </dgm:pt>
    <dgm:pt modelId="{902D96B9-C97A-4D1F-96E9-62866B976D66}">
      <dgm:prSet/>
      <dgm:spPr/>
      <dgm:t>
        <a:bodyPr/>
        <a:lstStyle/>
        <a:p>
          <a:r>
            <a:rPr lang="en-US" dirty="0" err="1"/>
            <a:t>GridSearchCV</a:t>
          </a:r>
          <a:endParaRPr lang="en-US" dirty="0"/>
        </a:p>
      </dgm:t>
    </dgm:pt>
    <dgm:pt modelId="{C105C2C3-B564-4B5B-8004-0E4816EDBAC4}" type="parTrans" cxnId="{9B1C6880-20E9-4B91-965F-696F0BBCECCC}">
      <dgm:prSet/>
      <dgm:spPr/>
      <dgm:t>
        <a:bodyPr/>
        <a:lstStyle/>
        <a:p>
          <a:endParaRPr lang="en-US"/>
        </a:p>
      </dgm:t>
    </dgm:pt>
    <dgm:pt modelId="{C8BBC608-965B-44DF-BC40-0AE362B7863F}" type="sibTrans" cxnId="{9B1C6880-20E9-4B91-965F-696F0BBCECCC}">
      <dgm:prSet/>
      <dgm:spPr/>
      <dgm:t>
        <a:bodyPr/>
        <a:lstStyle/>
        <a:p>
          <a:endParaRPr lang="en-US"/>
        </a:p>
      </dgm:t>
    </dgm:pt>
    <dgm:pt modelId="{FF5BCB23-58AC-457A-A33B-C969CA86E882}">
      <dgm:prSet/>
      <dgm:spPr/>
      <dgm:t>
        <a:bodyPr/>
        <a:lstStyle/>
        <a:p>
          <a:r>
            <a:rPr lang="en-US" dirty="0"/>
            <a:t>.fit(</a:t>
          </a:r>
          <a:r>
            <a:rPr lang="en-US" dirty="0" err="1"/>
            <a:t>X_train</a:t>
          </a:r>
          <a:r>
            <a:rPr lang="en-US" dirty="0"/>
            <a:t>, </a:t>
          </a:r>
          <a:r>
            <a:rPr lang="en-US" dirty="0" err="1"/>
            <a:t>Y_train</a:t>
          </a:r>
          <a:r>
            <a:rPr lang="en-US" dirty="0"/>
            <a:t>)</a:t>
          </a:r>
        </a:p>
      </dgm:t>
    </dgm:pt>
    <dgm:pt modelId="{47AC9038-3B83-4D78-9BD8-42684F9CE530}" type="parTrans" cxnId="{B74214C5-DF68-4FCC-9133-42EF9120FCFD}">
      <dgm:prSet/>
      <dgm:spPr/>
      <dgm:t>
        <a:bodyPr/>
        <a:lstStyle/>
        <a:p>
          <a:endParaRPr lang="en-US"/>
        </a:p>
      </dgm:t>
    </dgm:pt>
    <dgm:pt modelId="{87B48B52-7B7F-4C8E-9B46-7D80B1F4A880}" type="sibTrans" cxnId="{B74214C5-DF68-4FCC-9133-42EF9120FCFD}">
      <dgm:prSet/>
      <dgm:spPr/>
      <dgm:t>
        <a:bodyPr/>
        <a:lstStyle/>
        <a:p>
          <a:endParaRPr lang="en-US"/>
        </a:p>
      </dgm:t>
    </dgm:pt>
    <dgm:pt modelId="{7E3E17F5-BB6F-4181-B9F0-A00E3E136A07}">
      <dgm:prSet/>
      <dgm:spPr/>
      <dgm:t>
        <a:bodyPr/>
        <a:lstStyle/>
        <a:p>
          <a:r>
            <a:rPr lang="en-US" dirty="0" err="1"/>
            <a:t>acccuracy_score</a:t>
          </a:r>
          <a:r>
            <a:rPr lang="en-US" dirty="0"/>
            <a:t>(</a:t>
          </a:r>
          <a:r>
            <a:rPr lang="en-US" dirty="0" err="1"/>
            <a:t>Y_test</a:t>
          </a:r>
          <a:r>
            <a:rPr lang="en-US" dirty="0"/>
            <a:t>, .predict(</a:t>
          </a:r>
          <a:r>
            <a:rPr lang="en-US" dirty="0" err="1"/>
            <a:t>X_test</a:t>
          </a:r>
          <a:r>
            <a:rPr lang="en-US" dirty="0"/>
            <a:t>))</a:t>
          </a:r>
        </a:p>
      </dgm:t>
    </dgm:pt>
    <dgm:pt modelId="{3A043E65-0CC7-4E3F-8CDD-B8BBDE6FB431}" type="parTrans" cxnId="{1A05A71E-ABF3-41DC-A37A-257BC1DA040B}">
      <dgm:prSet/>
      <dgm:spPr/>
      <dgm:t>
        <a:bodyPr/>
        <a:lstStyle/>
        <a:p>
          <a:endParaRPr lang="en-US"/>
        </a:p>
      </dgm:t>
    </dgm:pt>
    <dgm:pt modelId="{96BC2855-34F5-4651-8518-229A19146778}" type="sibTrans" cxnId="{1A05A71E-ABF3-41DC-A37A-257BC1DA040B}">
      <dgm:prSet/>
      <dgm:spPr/>
      <dgm:t>
        <a:bodyPr/>
        <a:lstStyle/>
        <a:p>
          <a:endParaRPr lang="en-US"/>
        </a:p>
      </dgm:t>
    </dgm:pt>
    <dgm:pt modelId="{4BF3D607-4001-46E4-B8C9-9A4527D8F872}" type="pres">
      <dgm:prSet presAssocID="{DCBAF8F0-4831-416C-9870-39C79D96D596}" presName="Name0" presStyleCnt="0">
        <dgm:presLayoutVars>
          <dgm:dir/>
          <dgm:animLvl val="lvl"/>
          <dgm:resizeHandles val="exact"/>
        </dgm:presLayoutVars>
      </dgm:prSet>
      <dgm:spPr/>
    </dgm:pt>
    <dgm:pt modelId="{E410DD80-6275-4755-9AA5-8D891E024580}" type="pres">
      <dgm:prSet presAssocID="{7E3E17F5-BB6F-4181-B9F0-A00E3E136A07}" presName="boxAndChildren" presStyleCnt="0"/>
      <dgm:spPr/>
    </dgm:pt>
    <dgm:pt modelId="{5DF62C0C-6A1A-4EE8-AC68-F5C7EB992E1A}" type="pres">
      <dgm:prSet presAssocID="{7E3E17F5-BB6F-4181-B9F0-A00E3E136A07}" presName="parentTextBox" presStyleLbl="node1" presStyleIdx="0" presStyleCnt="6"/>
      <dgm:spPr/>
    </dgm:pt>
    <dgm:pt modelId="{ABFB9292-714A-4539-8ECF-06D763209C94}" type="pres">
      <dgm:prSet presAssocID="{87B48B52-7B7F-4C8E-9B46-7D80B1F4A880}" presName="sp" presStyleCnt="0"/>
      <dgm:spPr/>
    </dgm:pt>
    <dgm:pt modelId="{983F77EA-D14A-4E95-AB59-B35E862F6B83}" type="pres">
      <dgm:prSet presAssocID="{FF5BCB23-58AC-457A-A33B-C969CA86E882}" presName="arrowAndChildren" presStyleCnt="0"/>
      <dgm:spPr/>
    </dgm:pt>
    <dgm:pt modelId="{52072EF0-8F39-49E4-9F91-2AE360B3C48A}" type="pres">
      <dgm:prSet presAssocID="{FF5BCB23-58AC-457A-A33B-C969CA86E882}" presName="parentTextArrow" presStyleLbl="node1" presStyleIdx="1" presStyleCnt="6"/>
      <dgm:spPr/>
    </dgm:pt>
    <dgm:pt modelId="{393A1979-3668-400C-852D-1A175AD1078A}" type="pres">
      <dgm:prSet presAssocID="{C8BBC608-965B-44DF-BC40-0AE362B7863F}" presName="sp" presStyleCnt="0"/>
      <dgm:spPr/>
    </dgm:pt>
    <dgm:pt modelId="{0D87DB78-474D-4AE1-AB2B-22D690CBA9E3}" type="pres">
      <dgm:prSet presAssocID="{902D96B9-C97A-4D1F-96E9-62866B976D66}" presName="arrowAndChildren" presStyleCnt="0"/>
      <dgm:spPr/>
    </dgm:pt>
    <dgm:pt modelId="{6681955C-D56F-4D81-976E-B43ED8CC3465}" type="pres">
      <dgm:prSet presAssocID="{902D96B9-C97A-4D1F-96E9-62866B976D66}" presName="parentTextArrow" presStyleLbl="node1" presStyleIdx="2" presStyleCnt="6"/>
      <dgm:spPr/>
    </dgm:pt>
    <dgm:pt modelId="{F82B7962-A27A-4A41-8257-7165261AEEA3}" type="pres">
      <dgm:prSet presAssocID="{1DD46465-FAC2-4363-875C-08A02D95299E}" presName="sp" presStyleCnt="0"/>
      <dgm:spPr/>
    </dgm:pt>
    <dgm:pt modelId="{7BCBCAFC-2DDF-488C-BEA5-115DF7CAAD52}" type="pres">
      <dgm:prSet presAssocID="{A8774443-B7F7-4ADB-8557-0F7B45EAF4C5}" presName="arrowAndChildren" presStyleCnt="0"/>
      <dgm:spPr/>
    </dgm:pt>
    <dgm:pt modelId="{5BA7BF53-5538-4CC7-BA30-D8D82EC01D3D}" type="pres">
      <dgm:prSet presAssocID="{A8774443-B7F7-4ADB-8557-0F7B45EAF4C5}" presName="parentTextArrow" presStyleLbl="node1" presStyleIdx="3" presStyleCnt="6"/>
      <dgm:spPr/>
    </dgm:pt>
    <dgm:pt modelId="{004652E8-43AF-4E77-AC54-3C6FFAE0C388}" type="pres">
      <dgm:prSet presAssocID="{C14E29D0-0242-4D12-A587-CA6D1BEA87BF}" presName="sp" presStyleCnt="0"/>
      <dgm:spPr/>
    </dgm:pt>
    <dgm:pt modelId="{AF0F4481-8ACE-40CC-BD96-47B7029E7B3B}" type="pres">
      <dgm:prSet presAssocID="{63BCC7AA-3969-4BA4-A12B-57706B73AF4C}" presName="arrowAndChildren" presStyleCnt="0"/>
      <dgm:spPr/>
    </dgm:pt>
    <dgm:pt modelId="{AADD4FBF-769E-4BD6-9A8F-D265D4885729}" type="pres">
      <dgm:prSet presAssocID="{63BCC7AA-3969-4BA4-A12B-57706B73AF4C}" presName="parentTextArrow" presStyleLbl="node1" presStyleIdx="4" presStyleCnt="6"/>
      <dgm:spPr/>
    </dgm:pt>
    <dgm:pt modelId="{3C200EB0-B716-4864-A00C-ED8FD4D94410}" type="pres">
      <dgm:prSet presAssocID="{2B857D08-A80E-4AC8-829D-98F7A6B0DC88}" presName="sp" presStyleCnt="0"/>
      <dgm:spPr/>
    </dgm:pt>
    <dgm:pt modelId="{5A8AAD81-900A-487D-BCF9-3ADB89842719}" type="pres">
      <dgm:prSet presAssocID="{2D5C7DBF-663F-4764-B5F8-59C7825084FD}" presName="arrowAndChildren" presStyleCnt="0"/>
      <dgm:spPr/>
    </dgm:pt>
    <dgm:pt modelId="{F57E5B85-8922-4888-8F53-72F28C089DF3}" type="pres">
      <dgm:prSet presAssocID="{2D5C7DBF-663F-4764-B5F8-59C7825084FD}" presName="parentTextArrow" presStyleLbl="node1" presStyleIdx="5" presStyleCnt="6"/>
      <dgm:spPr/>
    </dgm:pt>
  </dgm:ptLst>
  <dgm:cxnLst>
    <dgm:cxn modelId="{1A05A71E-ABF3-41DC-A37A-257BC1DA040B}" srcId="{DCBAF8F0-4831-416C-9870-39C79D96D596}" destId="{7E3E17F5-BB6F-4181-B9F0-A00E3E136A07}" srcOrd="5" destOrd="0" parTransId="{3A043E65-0CC7-4E3F-8CDD-B8BBDE6FB431}" sibTransId="{96BC2855-34F5-4651-8518-229A19146778}"/>
    <dgm:cxn modelId="{2B59772D-0FE4-4669-876B-3829AABD76AA}" type="presOf" srcId="{DCBAF8F0-4831-416C-9870-39C79D96D596}" destId="{4BF3D607-4001-46E4-B8C9-9A4527D8F872}" srcOrd="0" destOrd="0" presId="urn:microsoft.com/office/officeart/2005/8/layout/process4"/>
    <dgm:cxn modelId="{7EA7745B-910D-4B8E-AC40-FCB4EB0E70C0}" type="presOf" srcId="{FF5BCB23-58AC-457A-A33B-C969CA86E882}" destId="{52072EF0-8F39-49E4-9F91-2AE360B3C48A}" srcOrd="0" destOrd="0" presId="urn:microsoft.com/office/officeart/2005/8/layout/process4"/>
    <dgm:cxn modelId="{D732B04D-7280-47FF-9132-0D437A361AEF}" type="presOf" srcId="{902D96B9-C97A-4D1F-96E9-62866B976D66}" destId="{6681955C-D56F-4D81-976E-B43ED8CC3465}" srcOrd="0" destOrd="0" presId="urn:microsoft.com/office/officeart/2005/8/layout/process4"/>
    <dgm:cxn modelId="{9B1C6880-20E9-4B91-965F-696F0BBCECCC}" srcId="{DCBAF8F0-4831-416C-9870-39C79D96D596}" destId="{902D96B9-C97A-4D1F-96E9-62866B976D66}" srcOrd="3" destOrd="0" parTransId="{C105C2C3-B564-4B5B-8004-0E4816EDBAC4}" sibTransId="{C8BBC608-965B-44DF-BC40-0AE362B7863F}"/>
    <dgm:cxn modelId="{CE8EBF82-CE3D-48C7-A94C-01BA58AFB853}" srcId="{DCBAF8F0-4831-416C-9870-39C79D96D596}" destId="{63BCC7AA-3969-4BA4-A12B-57706B73AF4C}" srcOrd="1" destOrd="0" parTransId="{66CE2816-F5B9-4C1C-BDAC-BB801FA31808}" sibTransId="{C14E29D0-0242-4D12-A587-CA6D1BEA87BF}"/>
    <dgm:cxn modelId="{C48ABB99-8D70-4362-8961-AD1203759BA5}" type="presOf" srcId="{2D5C7DBF-663F-4764-B5F8-59C7825084FD}" destId="{F57E5B85-8922-4888-8F53-72F28C089DF3}" srcOrd="0" destOrd="0" presId="urn:microsoft.com/office/officeart/2005/8/layout/process4"/>
    <dgm:cxn modelId="{C074DCAD-E0A8-47D0-95AF-4A444DD8710F}" srcId="{DCBAF8F0-4831-416C-9870-39C79D96D596}" destId="{A8774443-B7F7-4ADB-8557-0F7B45EAF4C5}" srcOrd="2" destOrd="0" parTransId="{13738BC8-B3B6-479D-9FB8-6D612EF0360D}" sibTransId="{1DD46465-FAC2-4363-875C-08A02D95299E}"/>
    <dgm:cxn modelId="{B74214C5-DF68-4FCC-9133-42EF9120FCFD}" srcId="{DCBAF8F0-4831-416C-9870-39C79D96D596}" destId="{FF5BCB23-58AC-457A-A33B-C969CA86E882}" srcOrd="4" destOrd="0" parTransId="{47AC9038-3B83-4D78-9BD8-42684F9CE530}" sibTransId="{87B48B52-7B7F-4C8E-9B46-7D80B1F4A880}"/>
    <dgm:cxn modelId="{B678B6CE-7412-443C-AF88-0BBF74446FBF}" type="presOf" srcId="{7E3E17F5-BB6F-4181-B9F0-A00E3E136A07}" destId="{5DF62C0C-6A1A-4EE8-AC68-F5C7EB992E1A}" srcOrd="0" destOrd="0" presId="urn:microsoft.com/office/officeart/2005/8/layout/process4"/>
    <dgm:cxn modelId="{752CC0D9-D845-4FAF-A7BC-789C98ACFBFD}" type="presOf" srcId="{A8774443-B7F7-4ADB-8557-0F7B45EAF4C5}" destId="{5BA7BF53-5538-4CC7-BA30-D8D82EC01D3D}" srcOrd="0" destOrd="0" presId="urn:microsoft.com/office/officeart/2005/8/layout/process4"/>
    <dgm:cxn modelId="{7E1E8AEA-4A2F-4553-B6AB-21A25339ED90}" srcId="{DCBAF8F0-4831-416C-9870-39C79D96D596}" destId="{2D5C7DBF-663F-4764-B5F8-59C7825084FD}" srcOrd="0" destOrd="0" parTransId="{B64A03F8-34D2-486A-82E3-82042EED2BB2}" sibTransId="{2B857D08-A80E-4AC8-829D-98F7A6B0DC88}"/>
    <dgm:cxn modelId="{7CA5AEF7-E8D8-4B12-A936-29432A0E08BC}" type="presOf" srcId="{63BCC7AA-3969-4BA4-A12B-57706B73AF4C}" destId="{AADD4FBF-769E-4BD6-9A8F-D265D4885729}" srcOrd="0" destOrd="0" presId="urn:microsoft.com/office/officeart/2005/8/layout/process4"/>
    <dgm:cxn modelId="{1D3C4E09-3029-4002-B0A2-0C80F7821714}" type="presParOf" srcId="{4BF3D607-4001-46E4-B8C9-9A4527D8F872}" destId="{E410DD80-6275-4755-9AA5-8D891E024580}" srcOrd="0" destOrd="0" presId="urn:microsoft.com/office/officeart/2005/8/layout/process4"/>
    <dgm:cxn modelId="{33B537C6-9460-4241-B9A0-C5EE407484DB}" type="presParOf" srcId="{E410DD80-6275-4755-9AA5-8D891E024580}" destId="{5DF62C0C-6A1A-4EE8-AC68-F5C7EB992E1A}" srcOrd="0" destOrd="0" presId="urn:microsoft.com/office/officeart/2005/8/layout/process4"/>
    <dgm:cxn modelId="{5E0470E9-6D8E-478C-BC96-DC6FCF718835}" type="presParOf" srcId="{4BF3D607-4001-46E4-B8C9-9A4527D8F872}" destId="{ABFB9292-714A-4539-8ECF-06D763209C94}" srcOrd="1" destOrd="0" presId="urn:microsoft.com/office/officeart/2005/8/layout/process4"/>
    <dgm:cxn modelId="{1AF08EFE-C3CC-4CA6-BC81-FB1CFB661570}" type="presParOf" srcId="{4BF3D607-4001-46E4-B8C9-9A4527D8F872}" destId="{983F77EA-D14A-4E95-AB59-B35E862F6B83}" srcOrd="2" destOrd="0" presId="urn:microsoft.com/office/officeart/2005/8/layout/process4"/>
    <dgm:cxn modelId="{40901012-92AD-4741-BD5C-BC99409D2970}" type="presParOf" srcId="{983F77EA-D14A-4E95-AB59-B35E862F6B83}" destId="{52072EF0-8F39-49E4-9F91-2AE360B3C48A}" srcOrd="0" destOrd="0" presId="urn:microsoft.com/office/officeart/2005/8/layout/process4"/>
    <dgm:cxn modelId="{61115B0F-7C17-4494-9523-E590C51B8CA0}" type="presParOf" srcId="{4BF3D607-4001-46E4-B8C9-9A4527D8F872}" destId="{393A1979-3668-400C-852D-1A175AD1078A}" srcOrd="3" destOrd="0" presId="urn:microsoft.com/office/officeart/2005/8/layout/process4"/>
    <dgm:cxn modelId="{4611103F-B8F8-4218-ADB5-8F2CE02E4D4B}" type="presParOf" srcId="{4BF3D607-4001-46E4-B8C9-9A4527D8F872}" destId="{0D87DB78-474D-4AE1-AB2B-22D690CBA9E3}" srcOrd="4" destOrd="0" presId="urn:microsoft.com/office/officeart/2005/8/layout/process4"/>
    <dgm:cxn modelId="{9271F3A0-D0C5-4262-93AE-9B867E97663A}" type="presParOf" srcId="{0D87DB78-474D-4AE1-AB2B-22D690CBA9E3}" destId="{6681955C-D56F-4D81-976E-B43ED8CC3465}" srcOrd="0" destOrd="0" presId="urn:microsoft.com/office/officeart/2005/8/layout/process4"/>
    <dgm:cxn modelId="{FF861C13-FB12-4DBA-8C35-3B6D905EA1D8}" type="presParOf" srcId="{4BF3D607-4001-46E4-B8C9-9A4527D8F872}" destId="{F82B7962-A27A-4A41-8257-7165261AEEA3}" srcOrd="5" destOrd="0" presId="urn:microsoft.com/office/officeart/2005/8/layout/process4"/>
    <dgm:cxn modelId="{B19ADBDC-BA1A-4E99-874D-DEBD39E6631D}" type="presParOf" srcId="{4BF3D607-4001-46E4-B8C9-9A4527D8F872}" destId="{7BCBCAFC-2DDF-488C-BEA5-115DF7CAAD52}" srcOrd="6" destOrd="0" presId="urn:microsoft.com/office/officeart/2005/8/layout/process4"/>
    <dgm:cxn modelId="{5ECCC144-FD1D-4AA5-822A-1FAA67CA5AE7}" type="presParOf" srcId="{7BCBCAFC-2DDF-488C-BEA5-115DF7CAAD52}" destId="{5BA7BF53-5538-4CC7-BA30-D8D82EC01D3D}" srcOrd="0" destOrd="0" presId="urn:microsoft.com/office/officeart/2005/8/layout/process4"/>
    <dgm:cxn modelId="{6FBD0F78-46BB-4D69-8104-A074BEA03357}" type="presParOf" srcId="{4BF3D607-4001-46E4-B8C9-9A4527D8F872}" destId="{004652E8-43AF-4E77-AC54-3C6FFAE0C388}" srcOrd="7" destOrd="0" presId="urn:microsoft.com/office/officeart/2005/8/layout/process4"/>
    <dgm:cxn modelId="{BB1FAF92-EB0F-4B85-9154-1BB773E67BD8}" type="presParOf" srcId="{4BF3D607-4001-46E4-B8C9-9A4527D8F872}" destId="{AF0F4481-8ACE-40CC-BD96-47B7029E7B3B}" srcOrd="8" destOrd="0" presId="urn:microsoft.com/office/officeart/2005/8/layout/process4"/>
    <dgm:cxn modelId="{F160FCBC-C125-4CA8-A73A-5F102083F5CA}" type="presParOf" srcId="{AF0F4481-8ACE-40CC-BD96-47B7029E7B3B}" destId="{AADD4FBF-769E-4BD6-9A8F-D265D4885729}" srcOrd="0" destOrd="0" presId="urn:microsoft.com/office/officeart/2005/8/layout/process4"/>
    <dgm:cxn modelId="{CFCF6FF6-7D82-44DD-A33B-B4F7D5EBB7DC}" type="presParOf" srcId="{4BF3D607-4001-46E4-B8C9-9A4527D8F872}" destId="{3C200EB0-B716-4864-A00C-ED8FD4D94410}" srcOrd="9" destOrd="0" presId="urn:microsoft.com/office/officeart/2005/8/layout/process4"/>
    <dgm:cxn modelId="{2E67829D-9443-4BD9-AF4E-47A588D7D3AC}" type="presParOf" srcId="{4BF3D607-4001-46E4-B8C9-9A4527D8F872}" destId="{5A8AAD81-900A-487D-BCF9-3ADB89842719}" srcOrd="10" destOrd="0" presId="urn:microsoft.com/office/officeart/2005/8/layout/process4"/>
    <dgm:cxn modelId="{90FF8790-DE36-4CE8-A78E-FB203E42EA47}" type="presParOf" srcId="{5A8AAD81-900A-487D-BCF9-3ADB89842719}" destId="{F57E5B85-8922-4888-8F53-72F28C089DF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D65CF-D48D-4712-A639-211376E588CE}">
      <dsp:nvSpPr>
        <dsp:cNvPr id="0" name=""/>
        <dsp:cNvSpPr/>
      </dsp:nvSpPr>
      <dsp:spPr>
        <a:xfrm>
          <a:off x="411298" y="1603"/>
          <a:ext cx="4353063" cy="10584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response = requests.get(url)</a:t>
          </a:r>
        </a:p>
      </dsp:txBody>
      <dsp:txXfrm>
        <a:off x="462967" y="53272"/>
        <a:ext cx="4249725" cy="955111"/>
      </dsp:txXfrm>
    </dsp:sp>
    <dsp:sp modelId="{E5C4E1FF-8A2F-40C0-BA62-0C747EF32327}">
      <dsp:nvSpPr>
        <dsp:cNvPr id="0" name=""/>
        <dsp:cNvSpPr/>
      </dsp:nvSpPr>
      <dsp:spPr>
        <a:xfrm>
          <a:off x="411298" y="1112976"/>
          <a:ext cx="4353063" cy="10584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json.loads(response.content)</a:t>
          </a:r>
        </a:p>
      </dsp:txBody>
      <dsp:txXfrm>
        <a:off x="462967" y="1164645"/>
        <a:ext cx="4249725" cy="955111"/>
      </dsp:txXfrm>
    </dsp:sp>
    <dsp:sp modelId="{F5A8489F-787F-4FB3-9445-E86804B027A5}">
      <dsp:nvSpPr>
        <dsp:cNvPr id="0" name=""/>
        <dsp:cNvSpPr/>
      </dsp:nvSpPr>
      <dsp:spPr>
        <a:xfrm>
          <a:off x="411298" y="2224348"/>
          <a:ext cx="4353063" cy="10584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pd.json_normalize()</a:t>
          </a:r>
        </a:p>
      </dsp:txBody>
      <dsp:txXfrm>
        <a:off x="462967" y="2276017"/>
        <a:ext cx="4249725" cy="9551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3F531-D081-4AA2-B82E-749A163B4948}">
      <dsp:nvSpPr>
        <dsp:cNvPr id="0" name=""/>
        <dsp:cNvSpPr/>
      </dsp:nvSpPr>
      <dsp:spPr>
        <a:xfrm rot="5400000">
          <a:off x="-189366" y="189561"/>
          <a:ext cx="1262443" cy="8837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Request.get</a:t>
          </a:r>
          <a:endParaRPr lang="en-US" sz="1000" kern="1200" dirty="0"/>
        </a:p>
      </dsp:txBody>
      <dsp:txXfrm rot="-5400000">
        <a:off x="1" y="442049"/>
        <a:ext cx="883710" cy="378733"/>
      </dsp:txXfrm>
    </dsp:sp>
    <dsp:sp modelId="{5C911A7B-5918-4181-BDF2-8F6C7424E730}">
      <dsp:nvSpPr>
        <dsp:cNvPr id="0" name=""/>
        <dsp:cNvSpPr/>
      </dsp:nvSpPr>
      <dsp:spPr>
        <a:xfrm rot="5400000">
          <a:off x="3116113" y="-2232207"/>
          <a:ext cx="820588" cy="52853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responese</a:t>
          </a:r>
          <a:r>
            <a:rPr lang="en-US" sz="1200" b="1" kern="1200" dirty="0"/>
            <a:t>=</a:t>
          </a:r>
          <a:r>
            <a:rPr lang="en-US" sz="1200" kern="1200" dirty="0" err="1"/>
            <a:t>requests</a:t>
          </a:r>
          <a:r>
            <a:rPr lang="en-US" sz="1200" b="1" kern="1200" dirty="0" err="1"/>
            <a:t>.</a:t>
          </a:r>
          <a:r>
            <a:rPr lang="en-US" sz="1200" kern="1200" dirty="0" err="1"/>
            <a:t>get</a:t>
          </a:r>
          <a:r>
            <a:rPr lang="en-US" sz="1200" kern="1200" dirty="0"/>
            <a:t>(</a:t>
          </a:r>
          <a:r>
            <a:rPr lang="en-US" sz="1200" kern="1200" dirty="0" err="1"/>
            <a:t>url</a:t>
          </a:r>
          <a:r>
            <a:rPr lang="en-US" sz="1200" b="1" kern="1200" dirty="0"/>
            <a:t>=</a:t>
          </a:r>
          <a:r>
            <a:rPr lang="en-US" sz="1200" kern="1200" dirty="0" err="1"/>
            <a:t>static_url</a:t>
          </a:r>
          <a:r>
            <a:rPr lang="en-US" sz="1200" kern="1200" dirty="0"/>
            <a:t>)</a:t>
          </a:r>
        </a:p>
      </dsp:txBody>
      <dsp:txXfrm rot="-5400000">
        <a:off x="883711" y="40253"/>
        <a:ext cx="5245335" cy="740472"/>
      </dsp:txXfrm>
    </dsp:sp>
    <dsp:sp modelId="{9A742CE6-AF10-4077-8CC1-3E26F3089DE2}">
      <dsp:nvSpPr>
        <dsp:cNvPr id="0" name=""/>
        <dsp:cNvSpPr/>
      </dsp:nvSpPr>
      <dsp:spPr>
        <a:xfrm rot="5400000">
          <a:off x="-189366" y="1252432"/>
          <a:ext cx="1262443" cy="8837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BeautifulSoup</a:t>
          </a:r>
          <a:r>
            <a:rPr lang="de-DE" sz="1000" kern="1200" dirty="0"/>
            <a:t>()</a:t>
          </a:r>
          <a:endParaRPr lang="en-US" sz="1000" kern="1200" dirty="0"/>
        </a:p>
      </dsp:txBody>
      <dsp:txXfrm rot="-5400000">
        <a:off x="1" y="1504920"/>
        <a:ext cx="883710" cy="378733"/>
      </dsp:txXfrm>
    </dsp:sp>
    <dsp:sp modelId="{F6B6335A-F30D-416A-B198-CFDEBCDC77C8}">
      <dsp:nvSpPr>
        <dsp:cNvPr id="0" name=""/>
        <dsp:cNvSpPr/>
      </dsp:nvSpPr>
      <dsp:spPr>
        <a:xfrm rot="5400000">
          <a:off x="3116113" y="-1169336"/>
          <a:ext cx="820588" cy="52853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soup</a:t>
          </a:r>
          <a:r>
            <a:rPr lang="en-US" sz="1200" b="1" kern="1200" dirty="0"/>
            <a:t>=</a:t>
          </a:r>
          <a:r>
            <a:rPr lang="en-US" sz="1200" kern="1200" dirty="0" err="1"/>
            <a:t>BeautifulSoup</a:t>
          </a:r>
          <a:r>
            <a:rPr lang="en-US" sz="1200" kern="1200" dirty="0"/>
            <a:t>(responese</a:t>
          </a:r>
          <a:r>
            <a:rPr lang="en-US" sz="1200" b="1" kern="1200" dirty="0"/>
            <a:t>.</a:t>
          </a:r>
          <a:r>
            <a:rPr lang="en-US" sz="1200" kern="1200" dirty="0"/>
            <a:t>content,'</a:t>
          </a:r>
          <a:r>
            <a:rPr lang="en-US" sz="1200" kern="1200" dirty="0" err="1"/>
            <a:t>html.parser</a:t>
          </a:r>
          <a:r>
            <a:rPr lang="en-US" sz="1200" kern="1200" dirty="0"/>
            <a:t>')</a:t>
          </a:r>
        </a:p>
      </dsp:txBody>
      <dsp:txXfrm rot="-5400000">
        <a:off x="883711" y="1103124"/>
        <a:ext cx="5245335" cy="740472"/>
      </dsp:txXfrm>
    </dsp:sp>
    <dsp:sp modelId="{645B3B3C-27C6-49B5-A488-D59603CDF69A}">
      <dsp:nvSpPr>
        <dsp:cNvPr id="0" name=""/>
        <dsp:cNvSpPr/>
      </dsp:nvSpPr>
      <dsp:spPr>
        <a:xfrm rot="5400000">
          <a:off x="-189366" y="2315303"/>
          <a:ext cx="1262443" cy="8837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.</a:t>
          </a:r>
          <a:r>
            <a:rPr lang="de-DE" sz="1000" kern="1200" dirty="0" err="1"/>
            <a:t>find_all</a:t>
          </a:r>
          <a:endParaRPr lang="de-DE" sz="1000" kern="1200" dirty="0"/>
        </a:p>
      </dsp:txBody>
      <dsp:txXfrm rot="-5400000">
        <a:off x="1" y="2567791"/>
        <a:ext cx="883710" cy="378733"/>
      </dsp:txXfrm>
    </dsp:sp>
    <dsp:sp modelId="{64EADB82-AEF1-4F87-B9CA-B6BFDF4DF67D}">
      <dsp:nvSpPr>
        <dsp:cNvPr id="0" name=""/>
        <dsp:cNvSpPr/>
      </dsp:nvSpPr>
      <dsp:spPr>
        <a:xfrm rot="5400000">
          <a:off x="3116113" y="-106465"/>
          <a:ext cx="820588" cy="52853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e.g. </a:t>
          </a:r>
          <a:r>
            <a:rPr lang="en-US" sz="1200" kern="1200" dirty="0" err="1"/>
            <a:t>soup</a:t>
          </a:r>
          <a:r>
            <a:rPr lang="en-US" sz="1200" b="1" kern="1200" dirty="0" err="1"/>
            <a:t>.</a:t>
          </a:r>
          <a:r>
            <a:rPr lang="en-US" sz="1200" kern="1200" dirty="0" err="1"/>
            <a:t>find_all</a:t>
          </a:r>
          <a:r>
            <a:rPr lang="en-US" sz="1200" kern="1200" dirty="0"/>
            <a:t>('table')</a:t>
          </a:r>
        </a:p>
      </dsp:txBody>
      <dsp:txXfrm rot="-5400000">
        <a:off x="883711" y="2165995"/>
        <a:ext cx="5245335" cy="7404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E5599-05F8-4B4F-899F-861DC181FBC7}">
      <dsp:nvSpPr>
        <dsp:cNvPr id="0" name=""/>
        <dsp:cNvSpPr/>
      </dsp:nvSpPr>
      <dsp:spPr>
        <a:xfrm>
          <a:off x="520359" y="0"/>
          <a:ext cx="5897408" cy="184135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C282A-7D6A-4B72-8A56-9282B8516D90}">
      <dsp:nvSpPr>
        <dsp:cNvPr id="0" name=""/>
        <dsp:cNvSpPr/>
      </dsp:nvSpPr>
      <dsp:spPr>
        <a:xfrm>
          <a:off x="5632" y="552405"/>
          <a:ext cx="1658286" cy="736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df.isnull().sum()</a:t>
          </a:r>
        </a:p>
      </dsp:txBody>
      <dsp:txXfrm>
        <a:off x="41587" y="588360"/>
        <a:ext cx="1586376" cy="664630"/>
      </dsp:txXfrm>
    </dsp:sp>
    <dsp:sp modelId="{9B62BD0C-05BF-49A0-AD57-604876E4CBD9}">
      <dsp:nvSpPr>
        <dsp:cNvPr id="0" name=""/>
        <dsp:cNvSpPr/>
      </dsp:nvSpPr>
      <dsp:spPr>
        <a:xfrm>
          <a:off x="1761824" y="552405"/>
          <a:ext cx="1658286" cy="736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df.dtypes</a:t>
          </a:r>
        </a:p>
      </dsp:txBody>
      <dsp:txXfrm>
        <a:off x="1797779" y="588360"/>
        <a:ext cx="1586376" cy="664630"/>
      </dsp:txXfrm>
    </dsp:sp>
    <dsp:sp modelId="{A197A956-4E78-480D-9E09-9E0D20815469}">
      <dsp:nvSpPr>
        <dsp:cNvPr id="0" name=""/>
        <dsp:cNvSpPr/>
      </dsp:nvSpPr>
      <dsp:spPr>
        <a:xfrm>
          <a:off x="3518017" y="552405"/>
          <a:ext cx="1658286" cy="736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.value_counts()</a:t>
          </a:r>
        </a:p>
      </dsp:txBody>
      <dsp:txXfrm>
        <a:off x="3553972" y="588360"/>
        <a:ext cx="1586376" cy="664630"/>
      </dsp:txXfrm>
    </dsp:sp>
    <dsp:sp modelId="{B5349CEE-8BDA-47C1-952C-A4385EE231D9}">
      <dsp:nvSpPr>
        <dsp:cNvPr id="0" name=""/>
        <dsp:cNvSpPr/>
      </dsp:nvSpPr>
      <dsp:spPr>
        <a:xfrm>
          <a:off x="5274209" y="552405"/>
          <a:ext cx="1658286" cy="736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Df[‘Classs’]</a:t>
          </a:r>
        </a:p>
      </dsp:txBody>
      <dsp:txXfrm>
        <a:off x="5310164" y="588360"/>
        <a:ext cx="1586376" cy="6646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62C0C-6A1A-4EE8-AC68-F5C7EB992E1A}">
      <dsp:nvSpPr>
        <dsp:cNvPr id="0" name=""/>
        <dsp:cNvSpPr/>
      </dsp:nvSpPr>
      <dsp:spPr>
        <a:xfrm>
          <a:off x="0" y="3190063"/>
          <a:ext cx="3965388" cy="418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acccuracy_score</a:t>
          </a:r>
          <a:r>
            <a:rPr lang="en-US" sz="1400" kern="1200" dirty="0"/>
            <a:t>(</a:t>
          </a:r>
          <a:r>
            <a:rPr lang="en-US" sz="1400" kern="1200" dirty="0" err="1"/>
            <a:t>Y_test</a:t>
          </a:r>
          <a:r>
            <a:rPr lang="en-US" sz="1400" kern="1200" dirty="0"/>
            <a:t>, .predict(</a:t>
          </a:r>
          <a:r>
            <a:rPr lang="en-US" sz="1400" kern="1200" dirty="0" err="1"/>
            <a:t>X_test</a:t>
          </a:r>
          <a:r>
            <a:rPr lang="en-US" sz="1400" kern="1200" dirty="0"/>
            <a:t>))</a:t>
          </a:r>
        </a:p>
      </dsp:txBody>
      <dsp:txXfrm>
        <a:off x="0" y="3190063"/>
        <a:ext cx="3965388" cy="418694"/>
      </dsp:txXfrm>
    </dsp:sp>
    <dsp:sp modelId="{52072EF0-8F39-49E4-9F91-2AE360B3C48A}">
      <dsp:nvSpPr>
        <dsp:cNvPr id="0" name=""/>
        <dsp:cNvSpPr/>
      </dsp:nvSpPr>
      <dsp:spPr>
        <a:xfrm rot="10800000">
          <a:off x="0" y="2552392"/>
          <a:ext cx="3965388" cy="64395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.fit(</a:t>
          </a:r>
          <a:r>
            <a:rPr lang="en-US" sz="1400" kern="1200" dirty="0" err="1"/>
            <a:t>X_train</a:t>
          </a:r>
          <a:r>
            <a:rPr lang="en-US" sz="1400" kern="1200" dirty="0"/>
            <a:t>, </a:t>
          </a:r>
          <a:r>
            <a:rPr lang="en-US" sz="1400" kern="1200" dirty="0" err="1"/>
            <a:t>Y_train</a:t>
          </a:r>
          <a:r>
            <a:rPr lang="en-US" sz="1400" kern="1200" dirty="0"/>
            <a:t>)</a:t>
          </a:r>
        </a:p>
      </dsp:txBody>
      <dsp:txXfrm rot="10800000">
        <a:off x="0" y="2552392"/>
        <a:ext cx="3965388" cy="418420"/>
      </dsp:txXfrm>
    </dsp:sp>
    <dsp:sp modelId="{6681955C-D56F-4D81-976E-B43ED8CC3465}">
      <dsp:nvSpPr>
        <dsp:cNvPr id="0" name=""/>
        <dsp:cNvSpPr/>
      </dsp:nvSpPr>
      <dsp:spPr>
        <a:xfrm rot="10800000">
          <a:off x="0" y="1914721"/>
          <a:ext cx="3965388" cy="64395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GridSearchCV</a:t>
          </a:r>
          <a:endParaRPr lang="en-US" sz="1400" kern="1200" dirty="0"/>
        </a:p>
      </dsp:txBody>
      <dsp:txXfrm rot="10800000">
        <a:off x="0" y="1914721"/>
        <a:ext cx="3965388" cy="418420"/>
      </dsp:txXfrm>
    </dsp:sp>
    <dsp:sp modelId="{5BA7BF53-5538-4CC7-BA30-D8D82EC01D3D}">
      <dsp:nvSpPr>
        <dsp:cNvPr id="0" name=""/>
        <dsp:cNvSpPr/>
      </dsp:nvSpPr>
      <dsp:spPr>
        <a:xfrm rot="10800000">
          <a:off x="0" y="1277050"/>
          <a:ext cx="3965388" cy="64395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Determine the model</a:t>
          </a:r>
        </a:p>
      </dsp:txBody>
      <dsp:txXfrm rot="10800000">
        <a:off x="0" y="1277050"/>
        <a:ext cx="3965388" cy="418420"/>
      </dsp:txXfrm>
    </dsp:sp>
    <dsp:sp modelId="{AADD4FBF-769E-4BD6-9A8F-D265D4885729}">
      <dsp:nvSpPr>
        <dsp:cNvPr id="0" name=""/>
        <dsp:cNvSpPr/>
      </dsp:nvSpPr>
      <dsp:spPr>
        <a:xfrm rot="10800000">
          <a:off x="0" y="639379"/>
          <a:ext cx="3965388" cy="64395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parameters</a:t>
          </a:r>
        </a:p>
      </dsp:txBody>
      <dsp:txXfrm rot="10800000">
        <a:off x="0" y="639379"/>
        <a:ext cx="3965388" cy="418420"/>
      </dsp:txXfrm>
    </dsp:sp>
    <dsp:sp modelId="{F57E5B85-8922-4888-8F53-72F28C089DF3}">
      <dsp:nvSpPr>
        <dsp:cNvPr id="0" name=""/>
        <dsp:cNvSpPr/>
      </dsp:nvSpPr>
      <dsp:spPr>
        <a:xfrm rot="10800000">
          <a:off x="0" y="1707"/>
          <a:ext cx="3965388" cy="64395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train_test_split</a:t>
          </a:r>
          <a:r>
            <a:rPr lang="de-DE" sz="1400" kern="1200" dirty="0"/>
            <a:t>()</a:t>
          </a:r>
          <a:endParaRPr lang="en-US" sz="1400" kern="1200" dirty="0"/>
        </a:p>
      </dsp:txBody>
      <dsp:txXfrm rot="10800000">
        <a:off x="0" y="1707"/>
        <a:ext cx="3965388" cy="418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LuBaumgarten/SpaceX_ML_Course/blob/main/week_1/labs-jupyter-spacex-Data%20wrangl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Baumgarten/SpaceX_ML_Course/blob/main/week_2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Baumgarten/SpaceX_ML_Course/blob/main/week_2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Baumgarten/SpaceX_ML_Course/blob/main/week_3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Baumgarten/SpaceX_ML_Course/blob/main/week_3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LuBaumgarten/SpaceX_ML_Course/blob/main/week_4/SpaceX_Machine%20Learning%20Prediction_Part_5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uBaumgarten/SpaceX_ML_Course/blob/main/week_1/jupyter-labs-spacex-data-collection-api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hyperlink" Target="https://en.wikipedia.org/wiki/List_of_Falcon_9_and_Falcon_Heavy_launches" TargetMode="External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github.com/LuBaumgarten/SpaceX_ML_Course/blob/main/week_1/jupyter-labs-webscraping.ipynb" TargetMode="External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Lukas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24.05.2024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2077072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obtaining the data we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data completeness and data-types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an idea about the data by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data using e.g.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value_counts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binary column for good and bad landing outcome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the notebook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41C19EB-0F3C-1518-372B-BE5696E14A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7317890"/>
              </p:ext>
            </p:extLst>
          </p:nvPr>
        </p:nvGraphicFramePr>
        <p:xfrm>
          <a:off x="2488676" y="4072380"/>
          <a:ext cx="6938128" cy="1841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part of the exploratory data analysis we plots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bivariate scatter plots highlighting additionally the class (0: failure, 1: success) by color. We included following variables: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Mass, Flight Number, Launch Site,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Barplot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check the Success Rate for each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plot to follow the Success Rate against the Year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can find the notebook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95490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SQL Queries e.g. 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SPACEXTABLE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SELECT * FROM SPACEXTABLE WHERE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Launch_Site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LIKE 'CCA%' LIMIT 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SELECT AVG(PAYLOAD_MASS__KG_) FROM SPACEXTABLE WHERE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Booster_Version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= 'F9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select MIN(Date) FROM SPACEXTABLE WHERE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Landing_Outcome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= 'Success (ground pad)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select DISTINCT(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Booster_Version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) FROM SPACEXTABLE WHERE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Landing_Outcome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= 'Success (drone ship)' AND PAYLOAD_MASS__KG_ &gt;4000 AND PAYLOAD_MASS__KG_ &lt;6000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select COUNT(*) FROM SPACEXTABLE WHERE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Mission_Outcome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Like 'Success%’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select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Landing_Outcome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, COUNT(*) as count FROM SPACEXTABLE where Date &gt; '2010-06-04' AND Date &lt; '2017-03-20' GROUP BY LANDING_OUTCOME ORDER BY count DESC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sz="4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2000" dirty="0">
                <a:latin typeface="Arial" panose="020B0604020202020204" pitchFamily="34" charset="0"/>
              </a:rPr>
              <a:t>You can find the notebook </a:t>
            </a:r>
            <a:r>
              <a:rPr lang="en-US" altLang="en-US" sz="2000" dirty="0">
                <a:latin typeface="Arial" panose="020B0604020202020204" pitchFamily="34" charset="0"/>
                <a:hlinkClick r:id="rId3"/>
              </a:rPr>
              <a:t>here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interactive map helps getting intuitive information on the distinct launching locations and their geographic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propterties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locations appear as Circles the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Circles contain information on how many launches were performed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Zooming in and clicking on the circles visualizes the number of failures and successes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distance lines to highlight the distance between the launch site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Railways, highways coastlines and cities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map gives you an idea about the location and proximity of the launch sites</a:t>
            </a:r>
          </a:p>
          <a:p>
            <a:r>
              <a:rPr lang="en-US" dirty="0"/>
              <a:t>You can find the notebook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find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Piechart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that shows you the proportions of failure and success for the site that you select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scatterplot shows to you the relationship between Payload Mass, Booster Version and Success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 this you can immediately see whether a site is successful or not and which booster version and payload masses tend to predict a good outcome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can find the Dash App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11155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data into train and test sets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different models (Logistic Regression, Support Vector Machine, Decision Tree and K Nearest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Neighbour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Cross validation helped finding the best hyperparameters which were used in the final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and accuracy score helped finding the best performing model</a:t>
            </a:r>
          </a:p>
          <a:p>
            <a:pPr marL="0" indent="0">
              <a:buNone/>
            </a:pPr>
            <a:r>
              <a:rPr lang="en-US" dirty="0"/>
              <a:t>You can find the notebook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EA1FF90-DF49-BE9C-3EBB-EB877C4F94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9498973"/>
              </p:ext>
            </p:extLst>
          </p:nvPr>
        </p:nvGraphicFramePr>
        <p:xfrm>
          <a:off x="7456603" y="1989056"/>
          <a:ext cx="3965388" cy="3610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Insights drawn from EDA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3153" y="2213985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Three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shown</a:t>
            </a:r>
            <a:endParaRPr lang="de-DE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early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launched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CCAFS SLC 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tend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endParaRPr lang="de-DE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de-DE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9E02C4-5EF3-38F3-8D3B-DA42D7363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09" y="1528275"/>
            <a:ext cx="53625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941819" y="223812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heavy 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at launch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VAFB SLC 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C51DA8-DCE8-E3F5-DF33-CED7E80F8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1" y="1528275"/>
            <a:ext cx="53340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53373" y="198784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Orbit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100%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947DD-AE6E-DEEC-6ECB-B40A1C364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44" y="1769565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48653" y="2018018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100%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might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misleading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 not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many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launches</a:t>
            </a:r>
            <a:endParaRPr lang="de-DE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Later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, different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orbit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types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were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used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than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 at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the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beginning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BD187-59C3-380B-35B1-355C3658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28" y="1528275"/>
            <a:ext cx="53625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283933" y="185943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much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variation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Payload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síze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within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 Orbit type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40A0D-8BB7-7B7F-8EAC-61CA3B278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64" y="1369693"/>
            <a:ext cx="53340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23297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Clear positive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increasing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Indicates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steep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learning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initial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CD4A5-094B-539F-2876-2C119B95B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33195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DISTINCT(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SPACEXTABLE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2498244-4156-961F-8E46-295062CB2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861484"/>
              </p:ext>
            </p:extLst>
          </p:nvPr>
        </p:nvGraphicFramePr>
        <p:xfrm>
          <a:off x="2653722" y="2576590"/>
          <a:ext cx="1654327" cy="1341120"/>
        </p:xfrm>
        <a:graphic>
          <a:graphicData uri="http://schemas.openxmlformats.org/drawingml/2006/table">
            <a:tbl>
              <a:tblPr/>
              <a:tblGrid>
                <a:gridCol w="1654327">
                  <a:extLst>
                    <a:ext uri="{9D8B030D-6E8A-4147-A177-3AD203B41FA5}">
                      <a16:colId xmlns:a16="http://schemas.microsoft.com/office/drawing/2014/main" val="36775652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735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VAFB SLC-4E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501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KSC LC-39A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778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CCAFS SLC-40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987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4899"/>
            <a:ext cx="9745589" cy="123808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*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'CCA%' LIMIT 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979E53-D946-4706-A54B-FE114885EC1C}"/>
              </a:ext>
            </a:extLst>
          </p:cNvPr>
          <p:cNvSpPr txBox="1"/>
          <p:nvPr/>
        </p:nvSpPr>
        <p:spPr>
          <a:xfrm>
            <a:off x="1414021" y="3601039"/>
            <a:ext cx="5703216" cy="1706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AAD76A-EA1B-6F95-B445-56C89B294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222037"/>
              </p:ext>
            </p:extLst>
          </p:nvPr>
        </p:nvGraphicFramePr>
        <p:xfrm>
          <a:off x="961533" y="2258207"/>
          <a:ext cx="9816450" cy="4351338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981645">
                  <a:extLst>
                    <a:ext uri="{9D8B030D-6E8A-4147-A177-3AD203B41FA5}">
                      <a16:colId xmlns:a16="http://schemas.microsoft.com/office/drawing/2014/main" val="93863221"/>
                    </a:ext>
                  </a:extLst>
                </a:gridCol>
                <a:gridCol w="981645">
                  <a:extLst>
                    <a:ext uri="{9D8B030D-6E8A-4147-A177-3AD203B41FA5}">
                      <a16:colId xmlns:a16="http://schemas.microsoft.com/office/drawing/2014/main" val="4255278853"/>
                    </a:ext>
                  </a:extLst>
                </a:gridCol>
                <a:gridCol w="981645">
                  <a:extLst>
                    <a:ext uri="{9D8B030D-6E8A-4147-A177-3AD203B41FA5}">
                      <a16:colId xmlns:a16="http://schemas.microsoft.com/office/drawing/2014/main" val="1391221865"/>
                    </a:ext>
                  </a:extLst>
                </a:gridCol>
                <a:gridCol w="981645">
                  <a:extLst>
                    <a:ext uri="{9D8B030D-6E8A-4147-A177-3AD203B41FA5}">
                      <a16:colId xmlns:a16="http://schemas.microsoft.com/office/drawing/2014/main" val="2879745805"/>
                    </a:ext>
                  </a:extLst>
                </a:gridCol>
                <a:gridCol w="981645">
                  <a:extLst>
                    <a:ext uri="{9D8B030D-6E8A-4147-A177-3AD203B41FA5}">
                      <a16:colId xmlns:a16="http://schemas.microsoft.com/office/drawing/2014/main" val="2866827859"/>
                    </a:ext>
                  </a:extLst>
                </a:gridCol>
                <a:gridCol w="981645">
                  <a:extLst>
                    <a:ext uri="{9D8B030D-6E8A-4147-A177-3AD203B41FA5}">
                      <a16:colId xmlns:a16="http://schemas.microsoft.com/office/drawing/2014/main" val="1428453968"/>
                    </a:ext>
                  </a:extLst>
                </a:gridCol>
                <a:gridCol w="981645">
                  <a:extLst>
                    <a:ext uri="{9D8B030D-6E8A-4147-A177-3AD203B41FA5}">
                      <a16:colId xmlns:a16="http://schemas.microsoft.com/office/drawing/2014/main" val="95748209"/>
                    </a:ext>
                  </a:extLst>
                </a:gridCol>
                <a:gridCol w="981645">
                  <a:extLst>
                    <a:ext uri="{9D8B030D-6E8A-4147-A177-3AD203B41FA5}">
                      <a16:colId xmlns:a16="http://schemas.microsoft.com/office/drawing/2014/main" val="3573378956"/>
                    </a:ext>
                  </a:extLst>
                </a:gridCol>
                <a:gridCol w="981645">
                  <a:extLst>
                    <a:ext uri="{9D8B030D-6E8A-4147-A177-3AD203B41FA5}">
                      <a16:colId xmlns:a16="http://schemas.microsoft.com/office/drawing/2014/main" val="1504022108"/>
                    </a:ext>
                  </a:extLst>
                </a:gridCol>
                <a:gridCol w="981645">
                  <a:extLst>
                    <a:ext uri="{9D8B030D-6E8A-4147-A177-3AD203B41FA5}">
                      <a16:colId xmlns:a16="http://schemas.microsoft.com/office/drawing/2014/main" val="2966549235"/>
                    </a:ext>
                  </a:extLst>
                </a:gridCol>
              </a:tblGrid>
              <a:tr h="5762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Date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Time (UTC)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Booster_Version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Launch_Site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Payload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PAYLOAD_MASS__KG_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Orbit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Customer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Mission_Outcome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Landing_Outcome</a:t>
                      </a:r>
                    </a:p>
                  </a:txBody>
                  <a:tcPr marL="39738" marR="39738" marT="19869" marB="19869" anchor="ctr"/>
                </a:tc>
                <a:extLst>
                  <a:ext uri="{0D108BD9-81ED-4DB2-BD59-A6C34878D82A}">
                    <a16:rowId xmlns:a16="http://schemas.microsoft.com/office/drawing/2014/main" val="2193476954"/>
                  </a:ext>
                </a:extLst>
              </a:tr>
              <a:tr h="933849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2010-06-04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18:45:00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F9 v1.0 B0003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CCAFS LC-40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Dragon Spacecraft Qualification Unit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LEO</a:t>
                      </a:r>
                      <a:endParaRPr lang="en-US" sz="1200" dirty="0">
                        <a:effectLst/>
                      </a:endParaRP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SpaceX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Success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Failure (parachute)</a:t>
                      </a:r>
                    </a:p>
                  </a:txBody>
                  <a:tcPr marL="39738" marR="39738" marT="19869" marB="19869" anchor="ctr"/>
                </a:tc>
                <a:extLst>
                  <a:ext uri="{0D108BD9-81ED-4DB2-BD59-A6C34878D82A}">
                    <a16:rowId xmlns:a16="http://schemas.microsoft.com/office/drawing/2014/main" val="2016712390"/>
                  </a:ext>
                </a:extLst>
              </a:tr>
              <a:tr h="1470315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2010-12-08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15:43:00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F9 v1.0 B0004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CCAFS LC-40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0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LEO (ISS)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NASA (COTS) NRO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Success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Failure (parachute)</a:t>
                      </a:r>
                    </a:p>
                  </a:txBody>
                  <a:tcPr marL="39738" marR="39738" marT="19869" marB="19869" anchor="ctr"/>
                </a:tc>
                <a:extLst>
                  <a:ext uri="{0D108BD9-81ED-4DB2-BD59-A6C34878D82A}">
                    <a16:rowId xmlns:a16="http://schemas.microsoft.com/office/drawing/2014/main" val="1026478909"/>
                  </a:ext>
                </a:extLst>
              </a:tr>
              <a:tr h="576205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2012-05-22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7:44:00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F9 v1.0 B0005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CCAFS LC-40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Dragon demo flight C2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525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LEO (ISS)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NASA (COTS)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Success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 attempt</a:t>
                      </a:r>
                    </a:p>
                  </a:txBody>
                  <a:tcPr marL="39738" marR="39738" marT="19869" marB="19869" anchor="ctr"/>
                </a:tc>
                <a:extLst>
                  <a:ext uri="{0D108BD9-81ED-4DB2-BD59-A6C34878D82A}">
                    <a16:rowId xmlns:a16="http://schemas.microsoft.com/office/drawing/2014/main" val="472664365"/>
                  </a:ext>
                </a:extLst>
              </a:tr>
              <a:tr h="3973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2012-10-08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0:35:00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F9 v1.0 B0006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CCAFS LC-40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SpaceX CRS-1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500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LEO (ISS)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NASA (CRS)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Success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 attempt</a:t>
                      </a:r>
                    </a:p>
                  </a:txBody>
                  <a:tcPr marL="39738" marR="39738" marT="19869" marB="19869" anchor="ctr"/>
                </a:tc>
                <a:extLst>
                  <a:ext uri="{0D108BD9-81ED-4DB2-BD59-A6C34878D82A}">
                    <a16:rowId xmlns:a16="http://schemas.microsoft.com/office/drawing/2014/main" val="2975526112"/>
                  </a:ext>
                </a:extLst>
              </a:tr>
              <a:tr h="39738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2013-03-01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15:10:00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F9 v1.0 B0007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CCAFS LC-40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SpaceX CRS-2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677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LEO (ISS)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NASA (CRS)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Success</a:t>
                      </a:r>
                    </a:p>
                  </a:txBody>
                  <a:tcPr marL="39738" marR="39738" marT="19869" marB="19869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No attempt</a:t>
                      </a:r>
                    </a:p>
                  </a:txBody>
                  <a:tcPr marL="39738" marR="39738" marT="19869" marB="19869" anchor="ctr"/>
                </a:tc>
                <a:extLst>
                  <a:ext uri="{0D108BD9-81ED-4DB2-BD59-A6C34878D82A}">
                    <a16:rowId xmlns:a16="http://schemas.microsoft.com/office/drawing/2014/main" val="1574618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SUM(PAYLOAD_MASS__KG_)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'NASA (CRS)’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None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AVG(PAYLOAD_MASS__KG_)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‘F9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1ED59D-1526-2AF0-671E-758832C77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023467"/>
              </p:ext>
            </p:extLst>
          </p:nvPr>
        </p:nvGraphicFramePr>
        <p:xfrm>
          <a:off x="906390" y="2862694"/>
          <a:ext cx="10515600" cy="3352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2447297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2928.4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748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MIN(Date)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'Success (ground pad)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2015-12-22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DISTINCT(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'Success (drone ship)' AND PAYLOAD_MASS__KG_ &gt;4000 AND PAYLOAD_MASS__KG_ &lt;6000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62A4D5-B74C-BF86-0E92-2886B7F6E2F2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330734"/>
          <a:ext cx="10515600" cy="134112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53233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F9 FT B1022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486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F9 FT B1026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027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F9 FT B1021.2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731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FT B1031.2</a:t>
                      </a:r>
                    </a:p>
                  </a:txBody>
                  <a:tcPr marL="60960" marR="6096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299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COUNT(*)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'Success%’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239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sz="1700"/>
              <a:t>%sql select DISTINCT(Booster_Version) FROM SPACEXTABLE WHERE PAYLOAD_MASS__KG_ = (select MAX(PAYLOAD_MASS__KG_) FROM SPACEXTABLE)</a:t>
            </a:r>
          </a:p>
          <a:p>
            <a:pPr marL="0">
              <a:spcBef>
                <a:spcPts val="1400"/>
              </a:spcBef>
            </a:pPr>
            <a:endParaRPr lang="en-US" sz="1700"/>
          </a:p>
          <a:p>
            <a:pPr marL="0">
              <a:spcBef>
                <a:spcPts val="1400"/>
              </a:spcBef>
            </a:pPr>
            <a:endParaRPr lang="en-US" sz="17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72E32D-81AD-3777-7C06-8B1955DB6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927088"/>
              </p:ext>
            </p:extLst>
          </p:nvPr>
        </p:nvGraphicFramePr>
        <p:xfrm>
          <a:off x="5939881" y="841248"/>
          <a:ext cx="4844614" cy="5276088"/>
        </p:xfrm>
        <a:graphic>
          <a:graphicData uri="http://schemas.openxmlformats.org/drawingml/2006/table">
            <a:tbl>
              <a:tblPr/>
              <a:tblGrid>
                <a:gridCol w="4844614">
                  <a:extLst>
                    <a:ext uri="{9D8B030D-6E8A-4147-A177-3AD203B41FA5}">
                      <a16:colId xmlns:a16="http://schemas.microsoft.com/office/drawing/2014/main" val="56749831"/>
                    </a:ext>
                  </a:extLst>
                </a:gridCol>
              </a:tblGrid>
              <a:tr h="439674"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F9 B5 B1048.4</a:t>
                      </a:r>
                    </a:p>
                  </a:txBody>
                  <a:tcPr marL="72078" marR="72078" marT="36039" marB="360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756003"/>
                  </a:ext>
                </a:extLst>
              </a:tr>
              <a:tr h="439674"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F9 B5 B1049.4</a:t>
                      </a:r>
                    </a:p>
                  </a:txBody>
                  <a:tcPr marL="72078" marR="72078" marT="36039" marB="360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084675"/>
                  </a:ext>
                </a:extLst>
              </a:tr>
              <a:tr h="439674"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F9 B5 B1051.3</a:t>
                      </a:r>
                    </a:p>
                  </a:txBody>
                  <a:tcPr marL="72078" marR="72078" marT="36039" marB="360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003603"/>
                  </a:ext>
                </a:extLst>
              </a:tr>
              <a:tr h="439674"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F9 B5 B1056.4</a:t>
                      </a:r>
                    </a:p>
                  </a:txBody>
                  <a:tcPr marL="72078" marR="72078" marT="36039" marB="360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744476"/>
                  </a:ext>
                </a:extLst>
              </a:tr>
              <a:tr h="439674"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F9 B5 B1048.5</a:t>
                      </a:r>
                    </a:p>
                  </a:txBody>
                  <a:tcPr marL="72078" marR="72078" marT="36039" marB="360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097282"/>
                  </a:ext>
                </a:extLst>
              </a:tr>
              <a:tr h="439674"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F9 B5 B1051.4</a:t>
                      </a:r>
                    </a:p>
                  </a:txBody>
                  <a:tcPr marL="72078" marR="72078" marT="36039" marB="360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475469"/>
                  </a:ext>
                </a:extLst>
              </a:tr>
              <a:tr h="439674"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F9 B5 B1049.5</a:t>
                      </a:r>
                    </a:p>
                  </a:txBody>
                  <a:tcPr marL="72078" marR="72078" marT="36039" marB="360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8094402"/>
                  </a:ext>
                </a:extLst>
              </a:tr>
              <a:tr h="439674"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F9 B5 B1060.2</a:t>
                      </a:r>
                    </a:p>
                  </a:txBody>
                  <a:tcPr marL="72078" marR="72078" marT="36039" marB="360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080228"/>
                  </a:ext>
                </a:extLst>
              </a:tr>
              <a:tr h="439674"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F9 B5 B1058.3</a:t>
                      </a:r>
                    </a:p>
                  </a:txBody>
                  <a:tcPr marL="72078" marR="72078" marT="36039" marB="360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308239"/>
                  </a:ext>
                </a:extLst>
              </a:tr>
              <a:tr h="439674"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F9 B5 B1051.6</a:t>
                      </a:r>
                    </a:p>
                  </a:txBody>
                  <a:tcPr marL="72078" marR="72078" marT="36039" marB="360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629193"/>
                  </a:ext>
                </a:extLst>
              </a:tr>
              <a:tr h="439674"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F9 B5 B1060.3</a:t>
                      </a:r>
                    </a:p>
                  </a:txBody>
                  <a:tcPr marL="72078" marR="72078" marT="36039" marB="360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435332"/>
                  </a:ext>
                </a:extLst>
              </a:tr>
              <a:tr h="439674">
                <a:tc>
                  <a:txBody>
                    <a:bodyPr/>
                    <a:lstStyle/>
                    <a:p>
                      <a:r>
                        <a:rPr lang="en-US" sz="2100" dirty="0">
                          <a:effectLst/>
                        </a:rPr>
                        <a:t>F9 B5 B1049.7</a:t>
                      </a:r>
                    </a:p>
                  </a:txBody>
                  <a:tcPr marL="72078" marR="72078" marT="36039" marB="360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305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SUBSTR(Date, 6,2) as Month,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'Failure (drone ship)' AND SUBSTR(Date, 0,5)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CE363C-963D-6550-7C4D-D2A73A733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697865"/>
              </p:ext>
            </p:extLst>
          </p:nvPr>
        </p:nvGraphicFramePr>
        <p:xfrm>
          <a:off x="838200" y="2995454"/>
          <a:ext cx="10515600" cy="2011680"/>
        </p:xfrm>
        <a:graphic>
          <a:graphicData uri="http://schemas.openxmlformats.org/drawingml/2006/table">
            <a:tbl>
              <a:tblPr firstRow="1">
                <a:tableStyleId>{69C7853C-536D-4A76-A0AE-DD22124D55A5}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30582344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050003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96014879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6396188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Month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Landing_Outcome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Booster_Version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Launch_Site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295598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F9 v1.1 B1012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819911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F9 v1.1 B1015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112888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F9 v1.1 B1017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VAFB SLC-4E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575714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F9 FT B1020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384603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F9 FT B1024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651473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74713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COUNT(*)  as count FROM SPACEXTABLE where Date &gt; '2010-06-04' AND Date &lt; '2017-03-20' GROUP BY LANDING_OUTCOME ORDER BY count DESC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E345662-956B-CBBA-1F8A-794C47232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3730"/>
              </p:ext>
            </p:extLst>
          </p:nvPr>
        </p:nvGraphicFramePr>
        <p:xfrm>
          <a:off x="649664" y="3290406"/>
          <a:ext cx="5647442" cy="301752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823721">
                  <a:extLst>
                    <a:ext uri="{9D8B030D-6E8A-4147-A177-3AD203B41FA5}">
                      <a16:colId xmlns:a16="http://schemas.microsoft.com/office/drawing/2014/main" val="2169722519"/>
                    </a:ext>
                  </a:extLst>
                </a:gridCol>
                <a:gridCol w="2823721">
                  <a:extLst>
                    <a:ext uri="{9D8B030D-6E8A-4147-A177-3AD203B41FA5}">
                      <a16:colId xmlns:a16="http://schemas.microsoft.com/office/drawing/2014/main" val="9800252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Landing_Outcome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count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735405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 attempt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559797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Success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592406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74952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Success (ground pad)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0869393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Controlled (ocean)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876738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Uncontrolled (ocean)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012283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Precluded (drone ship)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274665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Failure (parachute)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34223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14737" y="5114400"/>
            <a:ext cx="8562526" cy="29562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yellow</a:t>
            </a:r>
            <a:r>
              <a:rPr lang="de-DE" dirty="0"/>
              <a:t> </a:t>
            </a:r>
            <a:r>
              <a:rPr lang="de-DE" dirty="0" err="1"/>
              <a:t>circles</a:t>
            </a:r>
            <a:r>
              <a:rPr lang="de-DE" dirty="0"/>
              <a:t> </a:t>
            </a:r>
            <a:r>
              <a:rPr lang="de-DE" dirty="0" err="1"/>
              <a:t>indicate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launch </a:t>
            </a:r>
            <a:r>
              <a:rPr lang="de-DE" dirty="0" err="1"/>
              <a:t>site</a:t>
            </a:r>
            <a:r>
              <a:rPr lang="de-DE" dirty="0"/>
              <a:t> </a:t>
            </a:r>
            <a:r>
              <a:rPr lang="de-DE" dirty="0" err="1"/>
              <a:t>locations</a:t>
            </a:r>
            <a:r>
              <a:rPr lang="en-US" dirty="0"/>
              <a:t> with the respective number of launch attempts </a:t>
            </a:r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Geographic Distribution of SpaceX launches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4727E-BBE0-1AA9-CAC5-19F084C08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364" y="1379124"/>
            <a:ext cx="7697261" cy="373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340" y="5656081"/>
            <a:ext cx="10923632" cy="240624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and Failure for CCAFS LC-40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DFA95-B0DF-EB8C-2279-04E740CA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27" y="1440007"/>
            <a:ext cx="5143946" cy="3977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E261DA-AE20-5AC7-5B16-3E5C3F7258CB}"/>
              </a:ext>
            </a:extLst>
          </p:cNvPr>
          <p:cNvSpPr txBox="1"/>
          <p:nvPr/>
        </p:nvSpPr>
        <p:spPr>
          <a:xfrm>
            <a:off x="3477229" y="5879267"/>
            <a:ext cx="4847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 </a:t>
            </a:r>
            <a:r>
              <a:rPr lang="de-DE" dirty="0" err="1"/>
              <a:t>indicates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launch</a:t>
            </a:r>
          </a:p>
          <a:p>
            <a:r>
              <a:rPr lang="de-DE" dirty="0"/>
              <a:t>The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indicates</a:t>
            </a:r>
            <a:r>
              <a:rPr lang="de-DE" dirty="0"/>
              <a:t> </a:t>
            </a:r>
            <a:r>
              <a:rPr lang="de-DE" dirty="0" err="1"/>
              <a:t>success</a:t>
            </a:r>
            <a:r>
              <a:rPr lang="de-DE" dirty="0"/>
              <a:t> (</a:t>
            </a:r>
            <a:r>
              <a:rPr lang="de-DE" dirty="0" err="1"/>
              <a:t>green</a:t>
            </a:r>
            <a:r>
              <a:rPr lang="de-DE" dirty="0"/>
              <a:t>)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failure</a:t>
            </a:r>
            <a:r>
              <a:rPr lang="de-DE" dirty="0"/>
              <a:t> (</a:t>
            </a:r>
            <a:r>
              <a:rPr lang="de-DE" dirty="0" err="1"/>
              <a:t>red</a:t>
            </a:r>
            <a:r>
              <a:rPr lang="de-DE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VAFB SLC-4E Launch Site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98D24-FA1F-46A6-D722-C429ACC70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00973"/>
            <a:ext cx="9000000" cy="38560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FE4E99-9375-9A34-A988-39B9706CB93B}"/>
              </a:ext>
            </a:extLst>
          </p:cNvPr>
          <p:cNvSpPr txBox="1"/>
          <p:nvPr/>
        </p:nvSpPr>
        <p:spPr>
          <a:xfrm>
            <a:off x="1451728" y="5797485"/>
            <a:ext cx="8318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Lines </a:t>
            </a:r>
            <a:r>
              <a:rPr lang="de-DE" dirty="0" err="1"/>
              <a:t>indicate</a:t>
            </a:r>
            <a:r>
              <a:rPr lang="de-DE" dirty="0"/>
              <a:t> </a:t>
            </a:r>
            <a:r>
              <a:rPr lang="de-DE" dirty="0" err="1"/>
              <a:t>distances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coast</a:t>
            </a:r>
            <a:r>
              <a:rPr lang="de-DE" dirty="0"/>
              <a:t> (</a:t>
            </a:r>
            <a:r>
              <a:rPr lang="de-DE" dirty="0" err="1"/>
              <a:t>blue</a:t>
            </a:r>
            <a:r>
              <a:rPr lang="de-DE" dirty="0"/>
              <a:t>), </a:t>
            </a:r>
            <a:r>
              <a:rPr lang="de-DE" dirty="0" err="1"/>
              <a:t>railway</a:t>
            </a:r>
            <a:r>
              <a:rPr lang="de-DE" dirty="0"/>
              <a:t> (</a:t>
            </a:r>
            <a:r>
              <a:rPr lang="de-DE" dirty="0" err="1"/>
              <a:t>red</a:t>
            </a:r>
            <a:r>
              <a:rPr lang="de-DE" dirty="0"/>
              <a:t>), </a:t>
            </a:r>
            <a:r>
              <a:rPr lang="de-DE" dirty="0" err="1"/>
              <a:t>highways</a:t>
            </a:r>
            <a:r>
              <a:rPr lang="de-DE" dirty="0"/>
              <a:t> (</a:t>
            </a:r>
            <a:r>
              <a:rPr lang="de-DE" dirty="0" err="1"/>
              <a:t>purple</a:t>
            </a:r>
            <a:r>
              <a:rPr lang="de-DE" dirty="0"/>
              <a:t>) and </a:t>
            </a:r>
            <a:r>
              <a:rPr lang="de-DE" dirty="0" err="1"/>
              <a:t>city</a:t>
            </a:r>
            <a:r>
              <a:rPr lang="de-DE" dirty="0"/>
              <a:t> (light </a:t>
            </a:r>
            <a:r>
              <a:rPr lang="de-DE" dirty="0" err="1"/>
              <a:t>green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Proportion of Successful attempts grouped by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9E4BA-69D5-CD93-138D-28BE6222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87" y="1740371"/>
            <a:ext cx="6315959" cy="363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9052569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Launches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 the outcome of launches based on different features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Aim is to find a model that predicts the outcome with high accuracy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770301"/>
            <a:ext cx="10551583" cy="6569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indicates</a:t>
            </a:r>
            <a:r>
              <a:rPr lang="de-DE" dirty="0"/>
              <a:t> </a:t>
            </a:r>
            <a:r>
              <a:rPr lang="de-DE" dirty="0" err="1"/>
              <a:t>Failure</a:t>
            </a:r>
            <a:r>
              <a:rPr lang="de-DE" dirty="0"/>
              <a:t>, Blue </a:t>
            </a:r>
            <a:r>
              <a:rPr lang="de-DE" dirty="0" err="1"/>
              <a:t>Success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Outcome proportion of most successful Site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388A1-7576-C9CF-9449-82C860385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824" y="1226629"/>
            <a:ext cx="7064352" cy="44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Outcome of Payload Mass and Booster Versions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94CC3-0A71-0760-7A55-24009654E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59" y="1497162"/>
            <a:ext cx="3543607" cy="3863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B4FF3C-CB54-EC6A-880F-7653ED85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166" y="1497161"/>
            <a:ext cx="3581710" cy="3863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C1DD28-F78B-F3BF-CCE7-C625C21AD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738" y="1306646"/>
            <a:ext cx="3520745" cy="4054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29CBDD-4C41-73CE-3618-2DC4120C8BA4}"/>
              </a:ext>
            </a:extLst>
          </p:cNvPr>
          <p:cNvSpPr txBox="1"/>
          <p:nvPr/>
        </p:nvSpPr>
        <p:spPr>
          <a:xfrm>
            <a:off x="1366887" y="5788058"/>
            <a:ext cx="9209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notice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adjusts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limits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Payload </a:t>
            </a:r>
            <a:r>
              <a:rPr lang="de-DE" dirty="0" err="1"/>
              <a:t>Mass</a:t>
            </a:r>
            <a:endParaRPr lang="de-DE" dirty="0"/>
          </a:p>
          <a:p>
            <a:r>
              <a:rPr lang="de-DE" dirty="0"/>
              <a:t>Most </a:t>
            </a:r>
            <a:r>
              <a:rPr lang="de-DE" dirty="0" err="1"/>
              <a:t>Flights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intermediate Payload </a:t>
            </a:r>
            <a:r>
              <a:rPr lang="de-DE" dirty="0" err="1"/>
              <a:t>Mass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038843" y="1659059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(y-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axis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different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(x-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axis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Nearest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Neighbour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compared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D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</a:t>
            </a:r>
            <a:r>
              <a:rPr lang="de-D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2857EF-8E32-3EEA-133C-7BAE52BC1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59059"/>
            <a:ext cx="4084674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53287" y="2057400"/>
            <a:ext cx="339468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shows the number of correct and incorrect classifications of the test data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shows that the model predicted all outcomes correctly.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F540A-AF5B-EFC6-F835-F66BD589E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25898"/>
            <a:ext cx="5404546" cy="46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929412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General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near costs, in the proximity of railways and highways but away from bigger cities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allows efficient transport of material while maintaining safety for the people in case of unsuccessful attempts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learns from experience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time the success rate increases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Possible reasons for improvement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Changed Orbit Types with later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higher pay 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successful pay loads more often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collection using the 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collection via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cleaning and processing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93531CC-75F9-F553-99D6-ED2898935B8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39262536"/>
              </p:ext>
            </p:extLst>
          </p:nvPr>
        </p:nvGraphicFramePr>
        <p:xfrm>
          <a:off x="5910263" y="2516957"/>
          <a:ext cx="5175660" cy="3284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the SpaceX API and converted 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Check the notebook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8"/>
              </a:rPr>
              <a:t>here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E80902-D017-95E0-E138-9ADA6515831E}"/>
              </a:ext>
            </a:extLst>
          </p:cNvPr>
          <p:cNvSpPr txBox="1"/>
          <p:nvPr/>
        </p:nvSpPr>
        <p:spPr>
          <a:xfrm>
            <a:off x="6608190" y="1677971"/>
            <a:ext cx="403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Simplified</a:t>
            </a:r>
            <a:r>
              <a:rPr lang="de-DE" dirty="0"/>
              <a:t> </a:t>
            </a:r>
            <a:r>
              <a:rPr lang="de-DE" dirty="0" err="1"/>
              <a:t>worflow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58934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</a:t>
            </a:r>
            <a:r>
              <a:rPr lang="en-US" sz="1600" b="0" i="0" u="sng" dirty="0">
                <a:effectLst/>
                <a:highlight>
                  <a:srgbClr val="FFFFFF"/>
                </a:highlight>
                <a:latin typeface="system-ui"/>
                <a:hlinkClick r:id="rId3"/>
              </a:rPr>
              <a:t>https://en.wikipedia.org/wiki/List_of_Falcon_9_and_Falcon_Heavy_launches</a:t>
            </a:r>
            <a:endParaRPr lang="en-US" sz="1600" b="0" i="0" u="sng" dirty="0">
              <a:effectLst/>
              <a:highlight>
                <a:srgbClr val="FFFFFF"/>
              </a:highlight>
              <a:latin typeface="system-u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u="sng" dirty="0">
                <a:highlight>
                  <a:srgbClr val="FFFFFF"/>
                </a:highlight>
                <a:latin typeface="system-ui"/>
              </a:rPr>
              <a:t>The data is stored in the html file. The </a:t>
            </a:r>
            <a:r>
              <a:rPr lang="en-US" sz="1600" u="sng" dirty="0" err="1">
                <a:highlight>
                  <a:srgbClr val="FFFFFF"/>
                </a:highlight>
                <a:latin typeface="system-ui"/>
              </a:rPr>
              <a:t>BeautifulSoup.find_all</a:t>
            </a:r>
            <a:r>
              <a:rPr lang="en-US" sz="1600" u="sng" dirty="0">
                <a:highlight>
                  <a:srgbClr val="FFFFFF"/>
                </a:highlight>
                <a:latin typeface="system-ui"/>
              </a:rPr>
              <a:t>() function allows you to find the information.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 URL of the completed web scraping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1BAA63C-415C-4D34-E7B4-567113450C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6290410"/>
              </p:ext>
            </p:extLst>
          </p:nvPr>
        </p:nvGraphicFramePr>
        <p:xfrm>
          <a:off x="5407011" y="2196445"/>
          <a:ext cx="6169104" cy="3388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5B24877-E537-901B-3ADE-FF93B18BC89F}"/>
              </a:ext>
            </a:extLst>
          </p:cNvPr>
          <p:cNvSpPr txBox="1"/>
          <p:nvPr/>
        </p:nvSpPr>
        <p:spPr>
          <a:xfrm>
            <a:off x="5797485" y="1480008"/>
            <a:ext cx="525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Simplified</a:t>
            </a:r>
            <a:r>
              <a:rPr lang="de-DE" dirty="0"/>
              <a:t> </a:t>
            </a:r>
            <a:r>
              <a:rPr lang="de-DE" dirty="0" err="1"/>
              <a:t>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1914</Words>
  <Application>Microsoft Office PowerPoint</Application>
  <PresentationFormat>Widescreen</PresentationFormat>
  <Paragraphs>355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Arial Unicode MS</vt:lpstr>
      <vt:lpstr>Calibri</vt:lpstr>
      <vt:lpstr>IBM Plex Mono SemiBold</vt:lpstr>
      <vt:lpstr>system-ui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lukas baumgarten</cp:lastModifiedBy>
  <cp:revision>207</cp:revision>
  <dcterms:created xsi:type="dcterms:W3CDTF">2021-04-29T18:58:34Z</dcterms:created>
  <dcterms:modified xsi:type="dcterms:W3CDTF">2024-05-27T04:46:39Z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